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6"/>
  </p:notesMasterIdLst>
  <p:sldIdLst>
    <p:sldId id="269" r:id="rId2"/>
    <p:sldId id="293" r:id="rId3"/>
    <p:sldId id="290" r:id="rId4"/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0" r:id="rId27"/>
    <p:sldId id="279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1" r:id="rId38"/>
    <p:sldId id="292" r:id="rId39"/>
    <p:sldId id="294" r:id="rId40"/>
    <p:sldId id="295" r:id="rId41"/>
    <p:sldId id="297" r:id="rId42"/>
    <p:sldId id="296" r:id="rId43"/>
    <p:sldId id="298" r:id="rId44"/>
    <p:sldId id="299" r:id="rId45"/>
    <p:sldId id="301" r:id="rId46"/>
    <p:sldId id="302" r:id="rId47"/>
    <p:sldId id="308" r:id="rId48"/>
    <p:sldId id="311" r:id="rId49"/>
    <p:sldId id="312" r:id="rId50"/>
    <p:sldId id="313" r:id="rId51"/>
    <p:sldId id="314" r:id="rId52"/>
    <p:sldId id="315" r:id="rId53"/>
    <p:sldId id="309" r:id="rId54"/>
    <p:sldId id="305" r:id="rId55"/>
    <p:sldId id="300" r:id="rId56"/>
    <p:sldId id="307" r:id="rId57"/>
    <p:sldId id="306" r:id="rId58"/>
    <p:sldId id="303" r:id="rId59"/>
    <p:sldId id="304" r:id="rId60"/>
    <p:sldId id="310" r:id="rId61"/>
    <p:sldId id="316" r:id="rId62"/>
    <p:sldId id="319" r:id="rId63"/>
    <p:sldId id="320" r:id="rId64"/>
    <p:sldId id="321" r:id="rId65"/>
    <p:sldId id="322" r:id="rId66"/>
    <p:sldId id="317" r:id="rId67"/>
    <p:sldId id="323" r:id="rId68"/>
    <p:sldId id="318" r:id="rId69"/>
    <p:sldId id="324" r:id="rId70"/>
    <p:sldId id="325" r:id="rId71"/>
    <p:sldId id="327" r:id="rId72"/>
    <p:sldId id="328" r:id="rId73"/>
    <p:sldId id="326" r:id="rId74"/>
    <p:sldId id="329" r:id="rId75"/>
    <p:sldId id="330" r:id="rId76"/>
    <p:sldId id="331" r:id="rId77"/>
    <p:sldId id="332" r:id="rId78"/>
    <p:sldId id="336" r:id="rId79"/>
    <p:sldId id="333" r:id="rId80"/>
    <p:sldId id="334" r:id="rId81"/>
    <p:sldId id="335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60" r:id="rId103"/>
    <p:sldId id="357" r:id="rId104"/>
    <p:sldId id="358" r:id="rId105"/>
    <p:sldId id="361" r:id="rId106"/>
    <p:sldId id="362" r:id="rId107"/>
    <p:sldId id="363" r:id="rId108"/>
    <p:sldId id="364" r:id="rId109"/>
    <p:sldId id="365" r:id="rId110"/>
    <p:sldId id="366" r:id="rId111"/>
    <p:sldId id="368" r:id="rId112"/>
    <p:sldId id="367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4" r:id="rId148"/>
    <p:sldId id="403" r:id="rId149"/>
    <p:sldId id="405" r:id="rId150"/>
    <p:sldId id="406" r:id="rId151"/>
    <p:sldId id="407" r:id="rId152"/>
    <p:sldId id="410" r:id="rId153"/>
    <p:sldId id="408" r:id="rId154"/>
    <p:sldId id="411" r:id="rId155"/>
    <p:sldId id="409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34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9" autoAdjust="0"/>
    <p:restoredTop sz="79117" autoAdjust="0"/>
  </p:normalViewPr>
  <p:slideViewPr>
    <p:cSldViewPr snapToGrid="0">
      <p:cViewPr varScale="1">
        <p:scale>
          <a:sx n="88" d="100"/>
          <a:sy n="88" d="100"/>
        </p:scale>
        <p:origin x="1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96A39-AF57-4B34-BC1B-2C288060BD21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60BCB9-23BF-4396-BB75-994B45F462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38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Ibm.damiler.cosco</a:t>
            </a:r>
            <a:r>
              <a:rPr lang="en-US" dirty="0" smtClean="0"/>
              <a:t>. (gods valley)</a:t>
            </a:r>
          </a:p>
          <a:p>
            <a:r>
              <a:rPr lang="en-US" dirty="0" err="1" smtClean="0"/>
              <a:t>Ibmc.emilr.realplayer.facbook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ingo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holzer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tim</a:t>
            </a:r>
            <a:r>
              <a:rPr lang="en-US" baseline="0" dirty="0" smtClean="0"/>
              <a:t> cook mark </a:t>
            </a:r>
            <a:r>
              <a:rPr lang="en-US" baseline="0" dirty="0" err="1" smtClean="0"/>
              <a:t>zukerbet</a:t>
            </a:r>
            <a:r>
              <a:rPr lang="en-US" baseline="0" dirty="0" smtClean="0"/>
              <a:t> 41.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4374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 smtClean="0"/>
              <a:t>41. 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neibhor</a:t>
            </a:r>
            <a:r>
              <a:rPr lang="en-US" strike="sngStrike" baseline="0" dirty="0" smtClean="0"/>
              <a:t> his face</a:t>
            </a:r>
          </a:p>
          <a:p>
            <a:r>
              <a:rPr lang="en-US" strike="sngStrike" baseline="0" dirty="0" smtClean="0"/>
              <a:t>     Michelle 3-faces 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008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67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1890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08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QOS – PIZZA- 3LETTER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9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0.1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ibm.dmilaer.apple.beats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Ipx</a:t>
            </a:r>
            <a:endParaRPr lang="en-US" baseline="0" dirty="0" smtClean="0"/>
          </a:p>
          <a:p>
            <a:r>
              <a:rPr lang="en-US" baseline="0" dirty="0" smtClean="0"/>
              <a:t>1996/7 </a:t>
            </a:r>
            <a:r>
              <a:rPr lang="en-US" strike="sngStrike" baseline="0" dirty="0" smtClean="0"/>
              <a:t>give me whole back I will suck you dick</a:t>
            </a:r>
          </a:p>
          <a:p>
            <a:r>
              <a:rPr lang="en-US" strike="sngStrike" baseline="0" dirty="0" smtClean="0"/>
              <a:t>HOMCE:LUX(FBI:VHS)</a:t>
            </a:r>
          </a:p>
          <a:p>
            <a:endParaRPr lang="en-US" strike="sngStrike" baseline="0" dirty="0" smtClean="0"/>
          </a:p>
          <a:p>
            <a:r>
              <a:rPr lang="en-US" strike="sngStrike" baseline="0" dirty="0" smtClean="0"/>
              <a:t>Other</a:t>
            </a:r>
          </a:p>
          <a:p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telmate</a:t>
            </a:r>
            <a:r>
              <a:rPr lang="en-US" strike="sngStrike" baseline="0" dirty="0" smtClean="0"/>
              <a:t> HAMITOIN</a:t>
            </a:r>
          </a:p>
          <a:p>
            <a:r>
              <a:rPr lang="en-US" strike="noStrike" baseline="0" dirty="0" smtClean="0"/>
              <a:t> 	HAMITION </a:t>
            </a:r>
            <a:r>
              <a:rPr lang="en-US" strike="noStrike" baseline="0" dirty="0" err="1" smtClean="0"/>
              <a:t>nonPoceiFindLogacl</a:t>
            </a:r>
            <a:endParaRPr lang="en-US" strike="noStrike" baseline="0" dirty="0" smtClean="0"/>
          </a:p>
          <a:p>
            <a:r>
              <a:rPr lang="en-US" strike="noStrike" baseline="0" dirty="0" smtClean="0"/>
              <a:t>41.Find-a-HAMITION</a:t>
            </a:r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040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QOS – PIZZA- 3LETTER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18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Lux,</a:t>
            </a:r>
            <a:r>
              <a:rPr lang="en-US" strike="sngStrike" baseline="0" dirty="0" smtClean="0"/>
              <a:t> Jasmin is blond and more valuable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420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Lux,</a:t>
            </a:r>
            <a:r>
              <a:rPr lang="en-US" strike="sngStrike" baseline="0" dirty="0" smtClean="0"/>
              <a:t> Jasmin is blond and more valuable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1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88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QOS – PIZZA- 3LETTER</a:t>
            </a:r>
          </a:p>
          <a:p>
            <a:r>
              <a:rPr lang="en-US" dirty="0" smtClean="0"/>
              <a:t>10.01</a:t>
            </a:r>
          </a:p>
          <a:p>
            <a:r>
              <a:rPr lang="en-US" dirty="0" smtClean="0"/>
              <a:t>San </a:t>
            </a:r>
            <a:r>
              <a:rPr lang="en-US" dirty="0" err="1" smtClean="0"/>
              <a:t>Franicso</a:t>
            </a:r>
            <a:r>
              <a:rPr lang="en-US" dirty="0" smtClean="0"/>
              <a:t> Union </a:t>
            </a:r>
            <a:r>
              <a:rPr lang="en-US" dirty="0" err="1" smtClean="0"/>
              <a:t>Squarr</a:t>
            </a:r>
            <a:r>
              <a:rPr lang="en-US" dirty="0" smtClean="0"/>
              <a:t> Koran-American</a:t>
            </a:r>
            <a:r>
              <a:rPr lang="en-US" baseline="0" dirty="0" smtClean="0"/>
              <a:t> Homeless Sky is </a:t>
            </a:r>
            <a:r>
              <a:rPr lang="en-US" baseline="0" dirty="0" err="1" smtClean="0"/>
              <a:t>Fally</a:t>
            </a:r>
            <a:r>
              <a:rPr lang="en-US" baseline="0" dirty="0" smtClean="0"/>
              <a:t> sign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ipx</a:t>
            </a:r>
            <a:endParaRPr lang="en-US" baseline="0" dirty="0" smtClean="0"/>
          </a:p>
          <a:p>
            <a:r>
              <a:rPr lang="en-US" baseline="0" dirty="0" smtClean="0"/>
              <a:t>King </a:t>
            </a:r>
            <a:r>
              <a:rPr lang="en-US" baseline="0" dirty="0" err="1" smtClean="0"/>
              <a:t>Hendkig</a:t>
            </a:r>
            <a:r>
              <a:rPr lang="en-US" baseline="0" dirty="0" smtClean="0"/>
              <a:t> Newspaper 88</a:t>
            </a:r>
            <a:r>
              <a:rPr lang="en-US" baseline="30000" dirty="0" smtClean="0"/>
              <a:t>th</a:t>
            </a:r>
            <a:endParaRPr lang="en-US" baseline="0" dirty="0" smtClean="0"/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ipx</a:t>
            </a:r>
            <a:endParaRPr lang="en-US" baseline="0" dirty="0" smtClean="0"/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WWI.newspaper</a:t>
            </a:r>
            <a:r>
              <a:rPr lang="en-US" baseline="0" dirty="0" smtClean="0"/>
              <a:t> homeless</a:t>
            </a:r>
          </a:p>
          <a:p>
            <a:r>
              <a:rPr lang="en-US" baseline="0" dirty="0" err="1" smtClean="0"/>
              <a:t>Ibm.dmiler.popoe.apostle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myserson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perstonson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son  </a:t>
            </a:r>
            <a:r>
              <a:rPr lang="en-US" baseline="0" dirty="0" err="1" smtClean="0"/>
              <a:t>ibm.daimer.yahoo.employee.jerry.yang</a:t>
            </a:r>
            <a:endParaRPr lang="en-US" baseline="0" dirty="0" smtClean="0"/>
          </a:p>
          <a:p>
            <a:r>
              <a:rPr lang="en-US" baseline="0" dirty="0" smtClean="0"/>
              <a:t>		</a:t>
            </a:r>
            <a:r>
              <a:rPr lang="en-US" baseline="0" dirty="0" err="1" smtClean="0"/>
              <a:t>ibm.dielr.wepay</a:t>
            </a:r>
            <a:r>
              <a:rPr lang="en-US" baseline="0" dirty="0" smtClean="0"/>
              <a:t> office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naly</a:t>
            </a:r>
            <a:r>
              <a:rPr lang="en-US" baseline="0" dirty="0" smtClean="0"/>
              <a:t> next to fries</a:t>
            </a:r>
          </a:p>
          <a:p>
            <a:r>
              <a:rPr lang="en-US" baseline="0" dirty="0" smtClean="0"/>
              <a:t>		</a:t>
            </a:r>
            <a:r>
              <a:rPr lang="en-US" baseline="0" dirty="0" err="1" smtClean="0"/>
              <a:t>ibm.dmielr.gly.terminator</a:t>
            </a:r>
            <a:endParaRPr lang="en-US" baseline="0" dirty="0" smtClean="0"/>
          </a:p>
          <a:p>
            <a:r>
              <a:rPr lang="en-US" baseline="0" dirty="0" smtClean="0"/>
              <a:t>	  FREE &lt;s&gt;HERION&lt;/s&gt; </a:t>
            </a:r>
            <a:r>
              <a:rPr lang="en-US" baseline="0" dirty="0" err="1" smtClean="0"/>
              <a:t>nonPiceRT.nonPcieBuilderLgoicld</a:t>
            </a:r>
            <a:endParaRPr lang="en-US" baseline="0" dirty="0" smtClean="0"/>
          </a:p>
          <a:p>
            <a:r>
              <a:rPr lang="en-US" baseline="0" dirty="0" smtClean="0"/>
              <a:t>		ibm.dmier.</a:t>
            </a:r>
            <a:r>
              <a:rPr lang="en-US" baseline="0" dirty="0" err="1" smtClean="0"/>
              <a:t>glu</a:t>
            </a:r>
            <a:r>
              <a:rPr lang="en-US" baseline="0" dirty="0" smtClean="0"/>
              <a:t>:,parking: homeless san </a:t>
            </a:r>
            <a:r>
              <a:rPr lang="en-US" baseline="0" dirty="0" err="1" smtClean="0"/>
              <a:t>franci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bdger</a:t>
            </a:r>
            <a:endParaRPr lang="en-US" baseline="0" dirty="0" smtClean="0"/>
          </a:p>
          <a:p>
            <a:r>
              <a:rPr lang="en-US" baseline="0" dirty="0" smtClean="0"/>
              <a:t>		</a:t>
            </a:r>
            <a:r>
              <a:rPr lang="en-US" baseline="0" dirty="0" err="1" smtClean="0"/>
              <a:t>ghater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dowlign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</a:t>
            </a:r>
            <a:r>
              <a:rPr lang="en-US" baseline="0" dirty="0" smtClean="0"/>
              <a:t> radio bridge</a:t>
            </a:r>
          </a:p>
          <a:p>
            <a:r>
              <a:rPr lang="en-US" baseline="0" dirty="0" smtClean="0"/>
              <a:t>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1392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6158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33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67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68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615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95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931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/>
              <a:t>41.Ibm.damioer.apple.employe.tim.cook.nonPoclieAtment.emplyoe.Thomas.genzer (Bald)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344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QOS – PIZZA- 3LETTER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011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 err="1" smtClean="0"/>
              <a:t>HAMITION.CoinTown</a:t>
            </a:r>
            <a:r>
              <a:rPr lang="en-US" strike="noStrike" dirty="0" smtClean="0"/>
              <a:t> 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munzesheim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strike="noStrike" dirty="0" smtClean="0"/>
              <a:t>	</a:t>
            </a:r>
            <a:r>
              <a:rPr lang="en-US" strike="noStrike" dirty="0" err="1" smtClean="0"/>
              <a:t>InterstTown</a:t>
            </a:r>
            <a:r>
              <a:rPr lang="en-US" strike="noStrike" dirty="0" smtClean="0"/>
              <a:t>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sinsheim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775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QOS – PIZZA- 3LETTER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4032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606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376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74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4030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QOS – PIZZA- 3LETTER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7334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028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18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250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4476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7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QOS – PIZZA- 3LETTER</a:t>
            </a:r>
          </a:p>
          <a:p>
            <a:r>
              <a:rPr lang="en-US" dirty="0" smtClean="0"/>
              <a:t>10.01</a:t>
            </a:r>
          </a:p>
          <a:p>
            <a:r>
              <a:rPr lang="en-US" dirty="0" smtClean="0"/>
              <a:t>San </a:t>
            </a:r>
            <a:r>
              <a:rPr lang="en-US" dirty="0" err="1" smtClean="0"/>
              <a:t>Franicso</a:t>
            </a:r>
            <a:r>
              <a:rPr lang="en-US" dirty="0" smtClean="0"/>
              <a:t> Union </a:t>
            </a:r>
            <a:r>
              <a:rPr lang="en-US" dirty="0" err="1" smtClean="0"/>
              <a:t>Squarr</a:t>
            </a:r>
            <a:r>
              <a:rPr lang="en-US" dirty="0" smtClean="0"/>
              <a:t> Koran-American</a:t>
            </a:r>
            <a:r>
              <a:rPr lang="en-US" baseline="0" dirty="0" smtClean="0"/>
              <a:t> Homeless Sky is </a:t>
            </a:r>
            <a:r>
              <a:rPr lang="en-US" baseline="0" dirty="0" err="1" smtClean="0"/>
              <a:t>Fally</a:t>
            </a:r>
            <a:r>
              <a:rPr lang="en-US" baseline="0" dirty="0" smtClean="0"/>
              <a:t> sign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ipx</a:t>
            </a:r>
            <a:endParaRPr lang="en-US" baseline="0" dirty="0" smtClean="0"/>
          </a:p>
          <a:p>
            <a:r>
              <a:rPr lang="en-US" baseline="0" dirty="0" smtClean="0"/>
              <a:t>King </a:t>
            </a:r>
            <a:r>
              <a:rPr lang="en-US" baseline="0" dirty="0" err="1" smtClean="0"/>
              <a:t>Hendkig</a:t>
            </a:r>
            <a:r>
              <a:rPr lang="en-US" baseline="0" dirty="0" smtClean="0"/>
              <a:t> Newspaper 88</a:t>
            </a:r>
            <a:r>
              <a:rPr lang="en-US" baseline="30000" dirty="0" smtClean="0"/>
              <a:t>th</a:t>
            </a:r>
            <a:endParaRPr lang="en-US" baseline="0" dirty="0" smtClean="0"/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ipx</a:t>
            </a:r>
            <a:endParaRPr lang="en-US" baseline="0" dirty="0" smtClean="0"/>
          </a:p>
          <a:p>
            <a:r>
              <a:rPr lang="en-US" baseline="0" dirty="0" smtClean="0"/>
              <a:t>   </a:t>
            </a:r>
            <a:r>
              <a:rPr lang="en-US" baseline="0" dirty="0" err="1" smtClean="0"/>
              <a:t>WWI.newspaper</a:t>
            </a:r>
            <a:r>
              <a:rPr lang="en-US" baseline="0" dirty="0" smtClean="0"/>
              <a:t> homeless</a:t>
            </a:r>
          </a:p>
          <a:p>
            <a:r>
              <a:rPr lang="en-US" baseline="0" dirty="0" err="1" smtClean="0"/>
              <a:t>Ibm.dmiler.popoe.apostle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myserson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perstonson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ali</a:t>
            </a:r>
            <a:r>
              <a:rPr lang="en-US" baseline="0" dirty="0" smtClean="0"/>
              <a:t> son  </a:t>
            </a:r>
            <a:r>
              <a:rPr lang="en-US" baseline="0" dirty="0" err="1" smtClean="0"/>
              <a:t>ibm.daimer.yahoo.employee.jerry.yang</a:t>
            </a:r>
            <a:endParaRPr lang="en-US" baseline="0" dirty="0" smtClean="0"/>
          </a:p>
          <a:p>
            <a:r>
              <a:rPr lang="en-US" baseline="0" dirty="0" smtClean="0"/>
              <a:t>		</a:t>
            </a:r>
            <a:r>
              <a:rPr lang="en-US" baseline="0" dirty="0" err="1" smtClean="0"/>
              <a:t>ibm.dielr.wepay</a:t>
            </a:r>
            <a:r>
              <a:rPr lang="en-US" baseline="0" dirty="0" smtClean="0"/>
              <a:t> office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naly</a:t>
            </a:r>
            <a:r>
              <a:rPr lang="en-US" baseline="0" dirty="0" smtClean="0"/>
              <a:t> next to fries</a:t>
            </a:r>
          </a:p>
          <a:p>
            <a:r>
              <a:rPr lang="en-US" baseline="0" dirty="0" smtClean="0"/>
              <a:t>		</a:t>
            </a:r>
            <a:r>
              <a:rPr lang="en-US" baseline="0" dirty="0" err="1" smtClean="0"/>
              <a:t>ibm.dmielr.gly.terminator</a:t>
            </a:r>
            <a:endParaRPr lang="en-US" baseline="0" dirty="0" smtClean="0"/>
          </a:p>
          <a:p>
            <a:r>
              <a:rPr lang="en-US" baseline="0" dirty="0" smtClean="0"/>
              <a:t>	  FREE &lt;s&gt;HERION&lt;/s&gt; </a:t>
            </a:r>
            <a:r>
              <a:rPr lang="en-US" baseline="0" dirty="0" err="1" smtClean="0"/>
              <a:t>nonPiceRT.nonPcieBuilderLgoicld</a:t>
            </a:r>
            <a:endParaRPr lang="en-US" baseline="0" dirty="0" smtClean="0"/>
          </a:p>
          <a:p>
            <a:r>
              <a:rPr lang="en-US" baseline="0" dirty="0" smtClean="0"/>
              <a:t>		ibm.dmier.</a:t>
            </a:r>
            <a:r>
              <a:rPr lang="en-US" baseline="0" dirty="0" err="1" smtClean="0"/>
              <a:t>glu</a:t>
            </a:r>
            <a:r>
              <a:rPr lang="en-US" baseline="0" dirty="0" smtClean="0"/>
              <a:t>:,parking: homeless san </a:t>
            </a:r>
            <a:r>
              <a:rPr lang="en-US" baseline="0" dirty="0" err="1" smtClean="0"/>
              <a:t>franci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bdger</a:t>
            </a:r>
            <a:endParaRPr lang="en-US" baseline="0" dirty="0" smtClean="0"/>
          </a:p>
          <a:p>
            <a:r>
              <a:rPr lang="en-US" baseline="0" dirty="0" smtClean="0"/>
              <a:t>		</a:t>
            </a:r>
            <a:r>
              <a:rPr lang="en-US" baseline="0" dirty="0" err="1" smtClean="0"/>
              <a:t>ghater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dowlign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tv</a:t>
            </a:r>
            <a:r>
              <a:rPr lang="en-US" baseline="0" dirty="0" smtClean="0"/>
              <a:t> radio bridge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INDINA ATOMBOMB </a:t>
            </a:r>
          </a:p>
          <a:p>
            <a:r>
              <a:rPr lang="en-US" baseline="0" dirty="0" smtClean="0"/>
              <a:t>Curly fries pizza union </a:t>
            </a:r>
            <a:r>
              <a:rPr lang="en-US" baseline="0" dirty="0" err="1" smtClean="0"/>
              <a:t>suare</a:t>
            </a:r>
            <a:endParaRPr lang="en-US" baseline="0" dirty="0" smtClean="0"/>
          </a:p>
          <a:p>
            <a:r>
              <a:rPr lang="en-US" baseline="0" dirty="0" err="1" smtClean="0"/>
              <a:t>Ibm.dmielr.aru.raj</a:t>
            </a:r>
            <a:endParaRPr lang="en-US" baseline="0" dirty="0" smtClean="0"/>
          </a:p>
          <a:p>
            <a:r>
              <a:rPr lang="en-US" baseline="0" dirty="0" smtClean="0"/>
              <a:t>SF Giants </a:t>
            </a:r>
            <a:r>
              <a:rPr lang="en-US" baseline="0" dirty="0" err="1" smtClean="0"/>
              <a:t>Cruly</a:t>
            </a:r>
            <a:r>
              <a:rPr lang="en-US" baseline="0" dirty="0" smtClean="0"/>
              <a:t> Fries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074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480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667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485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2365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280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QOS – PIZZA- 3LETTER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593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0.1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ibm.dmilaer.apple.beats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Ipx</a:t>
            </a:r>
            <a:endParaRPr lang="en-US" baseline="0" dirty="0" smtClean="0"/>
          </a:p>
          <a:p>
            <a:r>
              <a:rPr lang="en-US" baseline="0" dirty="0" smtClean="0"/>
              <a:t>1996/7 </a:t>
            </a:r>
            <a:r>
              <a:rPr lang="en-US" strike="sngStrike" baseline="0" dirty="0" smtClean="0"/>
              <a:t>give me whole back I will suck you dick</a:t>
            </a:r>
          </a:p>
          <a:p>
            <a:r>
              <a:rPr lang="en-US" strike="sngStrike" baseline="0" dirty="0" smtClean="0"/>
              <a:t>HOMCE:LUX(FBI:VHS)</a:t>
            </a:r>
          </a:p>
          <a:p>
            <a:endParaRPr lang="en-US" strike="sngStrike" baseline="0" dirty="0" smtClean="0"/>
          </a:p>
          <a:p>
            <a:r>
              <a:rPr lang="en-US" strike="sngStrike" baseline="0" dirty="0" smtClean="0"/>
              <a:t>Other</a:t>
            </a:r>
          </a:p>
          <a:p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telmate</a:t>
            </a:r>
            <a:r>
              <a:rPr lang="en-US" strike="sngStrike" baseline="0" dirty="0" smtClean="0"/>
              <a:t> HAMITOIN</a:t>
            </a:r>
          </a:p>
          <a:p>
            <a:r>
              <a:rPr lang="en-US" strike="noStrike" baseline="0" dirty="0" smtClean="0"/>
              <a:t> 	HAMITION </a:t>
            </a:r>
            <a:r>
              <a:rPr lang="en-US" strike="noStrike" baseline="0" dirty="0" err="1" smtClean="0"/>
              <a:t>nonPoceiFindLogacl</a:t>
            </a:r>
            <a:endParaRPr lang="en-US" strike="noStrike" baseline="0" dirty="0" smtClean="0"/>
          </a:p>
          <a:p>
            <a:r>
              <a:rPr lang="en-US" strike="noStrike" baseline="0" dirty="0" smtClean="0"/>
              <a:t>41.Find-a-HAMITION</a:t>
            </a:r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579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0.1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ibm.dmilaer.apple.beats</a:t>
            </a:r>
            <a:r>
              <a:rPr lang="en-US" baseline="0" dirty="0" smtClean="0"/>
              <a:t>:</a:t>
            </a:r>
          </a:p>
          <a:p>
            <a:r>
              <a:rPr lang="en-US" baseline="0" dirty="0" err="1" smtClean="0"/>
              <a:t>Ipx</a:t>
            </a:r>
            <a:endParaRPr lang="en-US" baseline="0" dirty="0" smtClean="0"/>
          </a:p>
          <a:p>
            <a:r>
              <a:rPr lang="en-US" baseline="0" dirty="0" smtClean="0"/>
              <a:t>1996/7 </a:t>
            </a:r>
            <a:r>
              <a:rPr lang="en-US" strike="sngStrike" baseline="0" dirty="0" smtClean="0"/>
              <a:t>give me whole back I will suck you dick</a:t>
            </a:r>
          </a:p>
          <a:p>
            <a:r>
              <a:rPr lang="en-US" strike="sngStrike" baseline="0" dirty="0" smtClean="0"/>
              <a:t>HOMCE:LUX(FBI:VHS)</a:t>
            </a:r>
          </a:p>
          <a:p>
            <a:endParaRPr lang="en-US" strike="sngStrike" baseline="0" dirty="0" smtClean="0"/>
          </a:p>
          <a:p>
            <a:r>
              <a:rPr lang="en-US" strike="sngStrike" baseline="0" dirty="0" smtClean="0"/>
              <a:t>Other</a:t>
            </a:r>
          </a:p>
          <a:p>
            <a:r>
              <a:rPr lang="en-US" strike="sngStrike" baseline="0" dirty="0" smtClean="0"/>
              <a:t> </a:t>
            </a:r>
            <a:r>
              <a:rPr lang="en-US" strike="sngStrike" baseline="0" dirty="0" err="1" smtClean="0"/>
              <a:t>telmate</a:t>
            </a:r>
            <a:r>
              <a:rPr lang="en-US" strike="sngStrike" baseline="0" dirty="0" smtClean="0"/>
              <a:t> HAMITOIN</a:t>
            </a:r>
          </a:p>
          <a:p>
            <a:r>
              <a:rPr lang="en-US" strike="noStrike" baseline="0" dirty="0" smtClean="0"/>
              <a:t> 	HAMITION </a:t>
            </a:r>
            <a:r>
              <a:rPr lang="en-US" strike="noStrike" baseline="0" dirty="0" err="1" smtClean="0"/>
              <a:t>nonPoceiFindLogacl</a:t>
            </a:r>
            <a:endParaRPr lang="en-US" strike="noStrike" baseline="0" dirty="0" smtClean="0"/>
          </a:p>
          <a:p>
            <a:r>
              <a:rPr lang="en-US" strike="noStrike" baseline="0" dirty="0" smtClean="0"/>
              <a:t>41.Find-a-HAMITION</a:t>
            </a:r>
            <a:endParaRPr lang="en-US" strike="no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5005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 smtClean="0"/>
              <a:t>41. 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neibhor</a:t>
            </a:r>
            <a:r>
              <a:rPr lang="en-US" strike="sngStrike" baseline="0" dirty="0" smtClean="0"/>
              <a:t> his face</a:t>
            </a:r>
          </a:p>
          <a:p>
            <a:r>
              <a:rPr lang="en-US" strike="sngStrike" baseline="0" dirty="0" smtClean="0"/>
              <a:t>     Michelle 3-faces 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36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noStrike" dirty="0" smtClean="0"/>
              <a:t>41. 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neibhor</a:t>
            </a:r>
            <a:r>
              <a:rPr lang="en-US" strike="sngStrike" baseline="0" dirty="0" smtClean="0"/>
              <a:t> his face</a:t>
            </a:r>
          </a:p>
          <a:p>
            <a:r>
              <a:rPr lang="en-US" strike="sngStrike" baseline="0" dirty="0" smtClean="0"/>
              <a:t>     Michelle 3-faces 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60BCB9-23BF-4396-BB75-994B45F462D7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57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73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9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72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56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67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39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2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50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991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31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903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D0D85C-11E4-4554-8E43-FADB0A3DC123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D161E-CF21-42C8-BA39-1A203FBDE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08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.png"/><Relationship Id="rId7" Type="http://schemas.openxmlformats.org/officeDocument/2006/relationships/image" Target="../media/image104.png"/><Relationship Id="rId12" Type="http://schemas.openxmlformats.org/officeDocument/2006/relationships/image" Target="../media/image108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11" Type="http://schemas.openxmlformats.org/officeDocument/2006/relationships/image" Target="../media/image107.png"/><Relationship Id="rId5" Type="http://schemas.openxmlformats.org/officeDocument/2006/relationships/image" Target="../media/image87.png"/><Relationship Id="rId10" Type="http://schemas.openxmlformats.org/officeDocument/2006/relationships/image" Target="../media/image93.jpeg"/><Relationship Id="rId4" Type="http://schemas.openxmlformats.org/officeDocument/2006/relationships/image" Target="../media/image88.png"/><Relationship Id="rId9" Type="http://schemas.openxmlformats.org/officeDocument/2006/relationships/image" Target="../media/image97.jp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jpe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5.png"/><Relationship Id="rId7" Type="http://schemas.openxmlformats.org/officeDocument/2006/relationships/image" Target="../media/image10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77.jpg"/><Relationship Id="rId10" Type="http://schemas.openxmlformats.org/officeDocument/2006/relationships/image" Target="../media/image114.jpeg"/><Relationship Id="rId4" Type="http://schemas.openxmlformats.org/officeDocument/2006/relationships/image" Target="../media/image76.png"/><Relationship Id="rId9" Type="http://schemas.openxmlformats.org/officeDocument/2006/relationships/image" Target="../media/image1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eg"/><Relationship Id="rId5" Type="http://schemas.openxmlformats.org/officeDocument/2006/relationships/image" Target="../media/image121.jpg"/><Relationship Id="rId4" Type="http://schemas.openxmlformats.org/officeDocument/2006/relationships/image" Target="../media/image120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0.jp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0.jp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g"/><Relationship Id="rId4" Type="http://schemas.openxmlformats.org/officeDocument/2006/relationships/image" Target="../media/image120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25.jp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75.png"/><Relationship Id="rId7" Type="http://schemas.openxmlformats.org/officeDocument/2006/relationships/image" Target="../media/image10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77.jpg"/><Relationship Id="rId10" Type="http://schemas.openxmlformats.org/officeDocument/2006/relationships/image" Target="../media/image114.jpeg"/><Relationship Id="rId4" Type="http://schemas.openxmlformats.org/officeDocument/2006/relationships/image" Target="../media/image76.png"/><Relationship Id="rId9" Type="http://schemas.openxmlformats.org/officeDocument/2006/relationships/image" Target="../media/image113.jpe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jpeg"/><Relationship Id="rId3" Type="http://schemas.openxmlformats.org/officeDocument/2006/relationships/image" Target="../media/image127.png"/><Relationship Id="rId7" Type="http://schemas.openxmlformats.org/officeDocument/2006/relationships/image" Target="../media/image1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2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2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eg"/><Relationship Id="rId3" Type="http://schemas.openxmlformats.org/officeDocument/2006/relationships/image" Target="../media/image127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5" Type="http://schemas.openxmlformats.org/officeDocument/2006/relationships/image" Target="../media/image133.jpeg"/><Relationship Id="rId4" Type="http://schemas.openxmlformats.org/officeDocument/2006/relationships/image" Target="../media/image131.jpg"/><Relationship Id="rId9" Type="http://schemas.openxmlformats.org/officeDocument/2006/relationships/image" Target="../media/image142.jpeg"/></Relationships>
</file>

<file path=ppt/slides/_rels/slide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jpeg"/><Relationship Id="rId3" Type="http://schemas.openxmlformats.org/officeDocument/2006/relationships/image" Target="../media/image131.jpg"/><Relationship Id="rId7" Type="http://schemas.openxmlformats.org/officeDocument/2006/relationships/image" Target="../media/image14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120.jpg"/><Relationship Id="rId4" Type="http://schemas.openxmlformats.org/officeDocument/2006/relationships/image" Target="../media/image133.jpeg"/><Relationship Id="rId9" Type="http://schemas.openxmlformats.org/officeDocument/2006/relationships/hyperlink" Target="https://ahf.nuclearmuseum.org/ahf/history/german-atomic-bomb-project/" TargetMode="Externa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ahf.nuclearmuseum.org/ahf/history/german-atomic-bomb-project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hyperlink" Target="https://ahf.nuclearmuseum.org/ahf/history/german-atomic-bomb-project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46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s://ahf.nuclearmuseum.org/ahf/history/german-atomic-bomb-project/" TargetMode="External"/><Relationship Id="rId7" Type="http://schemas.openxmlformats.org/officeDocument/2006/relationships/image" Target="../media/image1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jpeg"/><Relationship Id="rId5" Type="http://schemas.openxmlformats.org/officeDocument/2006/relationships/image" Target="../media/image150.jpg"/><Relationship Id="rId4" Type="http://schemas.openxmlformats.org/officeDocument/2006/relationships/image" Target="../media/image149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jpeg"/><Relationship Id="rId3" Type="http://schemas.openxmlformats.org/officeDocument/2006/relationships/hyperlink" Target="https://ahf.nuclearmuseum.org/ahf/history/german-atomic-bomb-project/" TargetMode="External"/><Relationship Id="rId7" Type="http://schemas.openxmlformats.org/officeDocument/2006/relationships/image" Target="../media/image15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eg"/><Relationship Id="rId5" Type="http://schemas.openxmlformats.org/officeDocument/2006/relationships/image" Target="../media/image147.jpeg"/><Relationship Id="rId4" Type="http://schemas.openxmlformats.org/officeDocument/2006/relationships/image" Target="../media/image151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7" Type="http://schemas.openxmlformats.org/officeDocument/2006/relationships/image" Target="../media/image154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jpg"/><Relationship Id="rId5" Type="http://schemas.openxmlformats.org/officeDocument/2006/relationships/image" Target="../media/image148.jpeg"/><Relationship Id="rId4" Type="http://schemas.openxmlformats.org/officeDocument/2006/relationships/image" Target="../media/image147.jpe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5.jpeg"/><Relationship Id="rId7" Type="http://schemas.openxmlformats.org/officeDocument/2006/relationships/image" Target="../media/image15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jpg"/><Relationship Id="rId5" Type="http://schemas.openxmlformats.org/officeDocument/2006/relationships/image" Target="../media/image133.jpeg"/><Relationship Id="rId4" Type="http://schemas.openxmlformats.org/officeDocument/2006/relationships/image" Target="../media/image131.jp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0.jpeg"/><Relationship Id="rId5" Type="http://schemas.openxmlformats.org/officeDocument/2006/relationships/image" Target="../media/image131.jpg"/><Relationship Id="rId4" Type="http://schemas.openxmlformats.org/officeDocument/2006/relationships/image" Target="../media/image1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eg"/><Relationship Id="rId3" Type="http://schemas.openxmlformats.org/officeDocument/2006/relationships/image" Target="../media/image163.png"/><Relationship Id="rId7" Type="http://schemas.openxmlformats.org/officeDocument/2006/relationships/image" Target="../media/image14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7.jpeg"/><Relationship Id="rId5" Type="http://schemas.openxmlformats.org/officeDocument/2006/relationships/image" Target="../media/image161.png"/><Relationship Id="rId4" Type="http://schemas.openxmlformats.org/officeDocument/2006/relationships/image" Target="../media/image162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eisenhowerlibrary.gov/research/online-documents/korean-war" TargetMode="Externa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60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3" Type="http://schemas.openxmlformats.org/officeDocument/2006/relationships/image" Target="../media/image74.jpeg"/><Relationship Id="rId7" Type="http://schemas.openxmlformats.org/officeDocument/2006/relationships/image" Target="../media/image7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8.png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jpeg"/><Relationship Id="rId4" Type="http://schemas.openxmlformats.org/officeDocument/2006/relationships/image" Target="../media/image93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statutes.capitol.texas.gov/Docs/PE/htm/PE.31.htm" TargetMode="Externa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e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8.png"/><Relationship Id="rId4" Type="http://schemas.openxmlformats.org/officeDocument/2006/relationships/image" Target="../media/image89.png"/><Relationship Id="rId9" Type="http://schemas.openxmlformats.org/officeDocument/2006/relationships/image" Target="../media/image97.jp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7.png"/><Relationship Id="rId7" Type="http://schemas.openxmlformats.org/officeDocument/2006/relationships/image" Target="../media/image7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93.jpeg"/><Relationship Id="rId4" Type="http://schemas.openxmlformats.org/officeDocument/2006/relationships/image" Target="../media/image105.jpeg"/><Relationship Id="rId9" Type="http://schemas.openxmlformats.org/officeDocument/2006/relationships/image" Target="../media/image97.jp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jpg"/><Relationship Id="rId4" Type="http://schemas.openxmlformats.org/officeDocument/2006/relationships/image" Target="../media/image9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1579096"/>
            <a:ext cx="2837386" cy="11273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29678" y="178786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67" y="1449366"/>
            <a:ext cx="1043518" cy="1386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0293" y="2849202"/>
            <a:ext cx="33441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PETER</a:t>
            </a:r>
            <a:endParaRPr lang="en-US" sz="9600" b="1" dirty="0"/>
          </a:p>
        </p:txBody>
      </p:sp>
      <p:sp>
        <p:nvSpPr>
          <p:cNvPr id="7" name="Rectangle 6"/>
          <p:cNvSpPr/>
          <p:nvPr/>
        </p:nvSpPr>
        <p:spPr>
          <a:xfrm>
            <a:off x="1272059" y="6488668"/>
            <a:ext cx="6742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Other: https://ojjdp.ojp.gov/funding/awards/15pjdp-21-gk-02760-dtvf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90" y="3161032"/>
            <a:ext cx="6058956" cy="2908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29731" y="4234196"/>
            <a:ext cx="2712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Monopolies: IBM DAIMLER</a:t>
            </a:r>
          </a:p>
          <a:p>
            <a:r>
              <a:rPr lang="en-US" dirty="0"/>
              <a:t>	 </a:t>
            </a:r>
            <a:r>
              <a:rPr lang="en-US" dirty="0" smtClean="0"/>
              <a:t>    41.TV GOD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940" y="24556"/>
            <a:ext cx="1230630" cy="10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22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460" y="1563600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2059" y="142875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0837013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38" y="935872"/>
            <a:ext cx="5579121" cy="53792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0"/>
            <a:ext cx="6857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856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27" y="5970494"/>
            <a:ext cx="879332" cy="65949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56947" y="-315226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  <a:endParaRPr lang="en-US" sz="96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16817" y="-331020"/>
            <a:ext cx="2645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97" y="917377"/>
            <a:ext cx="10742784" cy="57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835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27" y="5970494"/>
            <a:ext cx="879332" cy="65949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56947" y="-315226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  <a:endParaRPr lang="en-US" sz="96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35904" y="-307723"/>
            <a:ext cx="80704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 HAMITON</a:t>
            </a:r>
            <a:endParaRPr lang="en-US" sz="9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97" y="917377"/>
            <a:ext cx="10742784" cy="57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338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35305" y="4539552"/>
            <a:ext cx="975188" cy="73139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5235" y="5703540"/>
            <a:ext cx="975188" cy="7313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26" y="2065386"/>
            <a:ext cx="541014" cy="5768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002" y="1390556"/>
            <a:ext cx="2890672" cy="1819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4729" y="2156767"/>
            <a:ext cx="1725737" cy="206602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74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</a:p>
          <a:p>
            <a:r>
              <a:rPr lang="en-US" sz="1000" dirty="0" smtClean="0"/>
              <a:t>WMD(</a:t>
            </a:r>
            <a:r>
              <a:rPr lang="en-US" sz="1000" dirty="0" err="1" smtClean="0"/>
              <a:t>extorition</a:t>
            </a:r>
            <a:r>
              <a:rPr lang="en-US" sz="1000" dirty="0" smtClean="0"/>
              <a:t>)</a:t>
            </a:r>
          </a:p>
          <a:p>
            <a:r>
              <a:rPr lang="en-US" sz="1400" dirty="0" smtClean="0"/>
              <a:t>TERRORISM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135306" y="2965037"/>
            <a:ext cx="975188" cy="7313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0548" y="2065386"/>
            <a:ext cx="1565733" cy="5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2896" y="2642212"/>
            <a:ext cx="1261514" cy="104986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937664">
            <a:off x="2520112" y="2168554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61217" y="278560"/>
            <a:ext cx="1820349" cy="22296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9896310">
            <a:off x="2952536" y="2629202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ATM</a:t>
            </a:r>
            <a:endParaRPr lang="en-US" sz="3200" b="1" dirty="0"/>
          </a:p>
        </p:txBody>
      </p:sp>
      <p:sp>
        <p:nvSpPr>
          <p:cNvPr id="15" name="Right Arrow 14"/>
          <p:cNvSpPr/>
          <p:nvPr/>
        </p:nvSpPr>
        <p:spPr>
          <a:xfrm rot="19937664">
            <a:off x="3230851" y="2577697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9737112">
            <a:off x="3461735" y="2941195"/>
            <a:ext cx="10843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ACH</a:t>
            </a:r>
            <a:endParaRPr lang="en-US" sz="4000" dirty="0"/>
          </a:p>
        </p:txBody>
      </p:sp>
      <p:sp>
        <p:nvSpPr>
          <p:cNvPr id="21" name="Rectangle 20"/>
          <p:cNvSpPr/>
          <p:nvPr/>
        </p:nvSpPr>
        <p:spPr>
          <a:xfrm>
            <a:off x="4306247" y="2435231"/>
            <a:ext cx="607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QOS</a:t>
            </a:r>
            <a:endParaRPr lang="en-US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178" y="66900"/>
            <a:ext cx="1827132" cy="102319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542" y="844042"/>
            <a:ext cx="1418502" cy="10671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552613" y="674594"/>
            <a:ext cx="2317496" cy="1151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5030429" y="1936567"/>
            <a:ext cx="2823225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nonPoliceContetnItems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0217" y="951499"/>
            <a:ext cx="1297370" cy="839677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2526507" y="975027"/>
            <a:ext cx="1504035" cy="8005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343317" y="650272"/>
            <a:ext cx="126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HAMILTION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072896" y="2667827"/>
            <a:ext cx="1378601" cy="1043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0056320" y="2791675"/>
            <a:ext cx="1378601" cy="1043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Arrow 32"/>
          <p:cNvSpPr/>
          <p:nvPr/>
        </p:nvSpPr>
        <p:spPr>
          <a:xfrm rot="16545388">
            <a:off x="7387026" y="1031049"/>
            <a:ext cx="394225" cy="5517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1226372" y="4130936"/>
            <a:ext cx="10965628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226372" y="5231476"/>
            <a:ext cx="10965628" cy="161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9983" y="4145303"/>
            <a:ext cx="1261514" cy="104986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063" y="5433225"/>
            <a:ext cx="1261514" cy="1049869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1125877" y="4125652"/>
            <a:ext cx="1378601" cy="1043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173118" y="5331992"/>
            <a:ext cx="1378601" cy="1043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0027993" y="4211507"/>
            <a:ext cx="1378601" cy="1043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0027992" y="5611310"/>
            <a:ext cx="1378601" cy="1043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477" y="4264695"/>
            <a:ext cx="1649695" cy="103826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008" y="5385951"/>
            <a:ext cx="1649695" cy="103826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924" y="4260321"/>
            <a:ext cx="831194" cy="99509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924" y="5488003"/>
            <a:ext cx="831194" cy="995091"/>
          </a:xfrm>
          <a:prstGeom prst="rect">
            <a:avLst/>
          </a:prstGeom>
        </p:spPr>
      </p:pic>
      <p:sp>
        <p:nvSpPr>
          <p:cNvPr id="51" name="Right Arrow 50"/>
          <p:cNvSpPr/>
          <p:nvPr/>
        </p:nvSpPr>
        <p:spPr>
          <a:xfrm>
            <a:off x="2894108" y="4263638"/>
            <a:ext cx="2136321" cy="996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nonPoliceContetnItems</a:t>
            </a:r>
            <a:endParaRPr lang="en-US" sz="800" dirty="0"/>
          </a:p>
        </p:txBody>
      </p:sp>
      <p:sp>
        <p:nvSpPr>
          <p:cNvPr id="52" name="Right Arrow 51"/>
          <p:cNvSpPr/>
          <p:nvPr/>
        </p:nvSpPr>
        <p:spPr>
          <a:xfrm>
            <a:off x="3017167" y="5377962"/>
            <a:ext cx="2136321" cy="996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nonPoliceContetnItems</a:t>
            </a:r>
            <a:endParaRPr lang="en-US" sz="800" dirty="0"/>
          </a:p>
        </p:txBody>
      </p:sp>
      <p:sp>
        <p:nvSpPr>
          <p:cNvPr id="53" name="Right Arrow 52"/>
          <p:cNvSpPr/>
          <p:nvPr/>
        </p:nvSpPr>
        <p:spPr>
          <a:xfrm>
            <a:off x="7344826" y="5410280"/>
            <a:ext cx="1159769" cy="996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nonPoliceContetnItems</a:t>
            </a:r>
            <a:endParaRPr lang="en-US" sz="800" dirty="0"/>
          </a:p>
        </p:txBody>
      </p:sp>
      <p:sp>
        <p:nvSpPr>
          <p:cNvPr id="54" name="Right Arrow 53"/>
          <p:cNvSpPr/>
          <p:nvPr/>
        </p:nvSpPr>
        <p:spPr>
          <a:xfrm>
            <a:off x="7432220" y="4354220"/>
            <a:ext cx="1159769" cy="9965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nonPoliceContetnItems</a:t>
            </a:r>
            <a:endParaRPr lang="en-US" sz="8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507" y="4145282"/>
            <a:ext cx="941660" cy="52968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88" y="5352015"/>
            <a:ext cx="941660" cy="52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19777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74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</a:p>
          <a:p>
            <a:r>
              <a:rPr lang="en-US" sz="1000" dirty="0" smtClean="0"/>
              <a:t>WMD(</a:t>
            </a:r>
            <a:r>
              <a:rPr lang="en-US" sz="1000" dirty="0" err="1" smtClean="0"/>
              <a:t>extorition</a:t>
            </a:r>
            <a:r>
              <a:rPr lang="en-US" sz="1000" dirty="0" smtClean="0"/>
              <a:t>)</a:t>
            </a:r>
          </a:p>
          <a:p>
            <a:r>
              <a:rPr lang="en-US" sz="1400" dirty="0" smtClean="0"/>
              <a:t>TERRORISM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14" y="110204"/>
            <a:ext cx="2800565" cy="210678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343317" y="650272"/>
            <a:ext cx="126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HAMILTION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710" y="2334633"/>
            <a:ext cx="2872283" cy="32594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4814" y="2334633"/>
            <a:ext cx="7534659" cy="314490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7580" y="304799"/>
            <a:ext cx="3781893" cy="191219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949901" y="0"/>
            <a:ext cx="4087906" cy="2334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4384813" y="2334633"/>
            <a:ext cx="7921935" cy="3259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384814" y="187158"/>
            <a:ext cx="3446753" cy="2029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260575" y="2216992"/>
            <a:ext cx="3377408" cy="3796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443831" y="462579"/>
            <a:ext cx="741548" cy="839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338710" y="601352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2208" y="6211407"/>
            <a:ext cx="48577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89251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27" y="5970494"/>
            <a:ext cx="879332" cy="65949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56947" y="-315226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  <a:endParaRPr lang="en-US" sz="96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16817" y="-331020"/>
            <a:ext cx="2645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97" y="917377"/>
            <a:ext cx="10742784" cy="57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9188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74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</a:p>
          <a:p>
            <a:r>
              <a:rPr lang="en-US" sz="1000" dirty="0" smtClean="0"/>
              <a:t>WMD(</a:t>
            </a:r>
            <a:r>
              <a:rPr lang="en-US" sz="1000" dirty="0" err="1" smtClean="0"/>
              <a:t>extorition</a:t>
            </a:r>
            <a:r>
              <a:rPr lang="en-US" sz="1000" dirty="0" smtClean="0"/>
              <a:t>)</a:t>
            </a:r>
          </a:p>
          <a:p>
            <a:r>
              <a:rPr lang="en-US" sz="1400" dirty="0" smtClean="0"/>
              <a:t>TERRORISM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64" name="TextBox 63"/>
          <p:cNvSpPr txBox="1"/>
          <p:nvPr/>
        </p:nvSpPr>
        <p:spPr>
          <a:xfrm>
            <a:off x="1338710" y="601352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9" y="1424253"/>
            <a:ext cx="6635449" cy="468384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711849" y="1163598"/>
            <a:ext cx="7379746" cy="5409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871" y="1424253"/>
            <a:ext cx="3781893" cy="191219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175378" y="1163598"/>
            <a:ext cx="3575477" cy="2602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647765" y="609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2322" y="96498"/>
            <a:ext cx="1418502" cy="10671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7402322" y="0"/>
            <a:ext cx="1870421" cy="978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2145793" y="4211497"/>
            <a:ext cx="857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298193" y="4363897"/>
            <a:ext cx="8577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4326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74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</a:p>
          <a:p>
            <a:r>
              <a:rPr lang="en-US" sz="1000" dirty="0" smtClean="0"/>
              <a:t>WMD(</a:t>
            </a:r>
            <a:r>
              <a:rPr lang="en-US" sz="1000" dirty="0" err="1" smtClean="0"/>
              <a:t>extorition</a:t>
            </a:r>
            <a:r>
              <a:rPr lang="en-US" sz="1000" dirty="0" smtClean="0"/>
              <a:t>)</a:t>
            </a:r>
          </a:p>
          <a:p>
            <a:r>
              <a:rPr lang="en-US" sz="1400" dirty="0" smtClean="0"/>
              <a:t>TERRORISM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64" name="TextBox 63"/>
          <p:cNvSpPr txBox="1"/>
          <p:nvPr/>
        </p:nvSpPr>
        <p:spPr>
          <a:xfrm>
            <a:off x="1338710" y="601352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344022" y="2644170"/>
            <a:ext cx="378058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947134" y="3937299"/>
            <a:ext cx="2396888" cy="2076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378151" y="619819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41.LEFT / RIGHT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952535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2" y="2056128"/>
            <a:ext cx="4089905" cy="3943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52" y="2056127"/>
            <a:ext cx="296714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0655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70552" y="41910"/>
            <a:ext cx="11380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43.PENTAGON.JASON(EMMA)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52" y="3929556"/>
            <a:ext cx="1634538" cy="15759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037" y="1786410"/>
            <a:ext cx="3848100" cy="1323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3" y="3422076"/>
            <a:ext cx="2228850" cy="12573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6955536" y="3272560"/>
            <a:ext cx="2499906" cy="1473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147" y="4813340"/>
            <a:ext cx="2978153" cy="198543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977342" y="3205578"/>
            <a:ext cx="2035167" cy="1473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60089" y="2088598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CPVA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475" y="3410130"/>
            <a:ext cx="1947096" cy="10353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204" y="5594599"/>
            <a:ext cx="1565733" cy="557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552" y="6171425"/>
            <a:ext cx="1261514" cy="104986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900644" y="5873186"/>
            <a:ext cx="2115857" cy="1538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0475" y="3110385"/>
            <a:ext cx="973548" cy="221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840" y="1949711"/>
            <a:ext cx="2044709" cy="153353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1188204" y="1563707"/>
            <a:ext cx="1878893" cy="2290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89961" y="1129168"/>
            <a:ext cx="1957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41.NAVY.PHIL(</a:t>
            </a:r>
            <a:r>
              <a:rPr lang="en-US" strike="sngStrike" dirty="0"/>
              <a:t>KIM</a:t>
            </a:r>
            <a:r>
              <a:rPr lang="en-US" dirty="0"/>
              <a:t>)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9372600" y="3272560"/>
            <a:ext cx="714487" cy="655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17831" y="3277460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reichstag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31" y="2566267"/>
            <a:ext cx="2008815" cy="129343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846846" y="522514"/>
            <a:ext cx="5443125" cy="8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469571" y="250371"/>
            <a:ext cx="859972" cy="99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45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60311" y="642277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84" y="1560488"/>
            <a:ext cx="4890516" cy="4914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55804" y="4697730"/>
            <a:ext cx="2251710" cy="2278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04534" y="1724144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incorporation (</a:t>
            </a:r>
            <a:r>
              <a:rPr lang="en-US" b="0" i="0" dirty="0" smtClean="0">
                <a:solidFill>
                  <a:srgbClr val="040C28"/>
                </a:solidFill>
                <a:effectLst/>
                <a:latin typeface="Google Sans"/>
              </a:rPr>
              <a:t>1971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).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4" y="2238524"/>
            <a:ext cx="3699510" cy="20809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11" y="1506037"/>
            <a:ext cx="1954530" cy="12460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4" y="4464546"/>
            <a:ext cx="2379207" cy="2293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21" y="2897098"/>
            <a:ext cx="296714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735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2" y="2056128"/>
            <a:ext cx="4089905" cy="3943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2693" y="2545970"/>
            <a:ext cx="3918734" cy="293905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465807" y="1947134"/>
            <a:ext cx="3463962" cy="41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31609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56947" y="-315226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  <a:endParaRPr lang="en-US" sz="96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70932" y="627529"/>
            <a:ext cx="613898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           FREE</a:t>
            </a:r>
          </a:p>
          <a:p>
            <a:r>
              <a:rPr lang="en-US" sz="9600" b="1" dirty="0" smtClean="0"/>
              <a:t>GOD</a:t>
            </a:r>
          </a:p>
          <a:p>
            <a:r>
              <a:rPr lang="en-US" sz="9600" b="1" dirty="0" smtClean="0"/>
              <a:t>JESUS</a:t>
            </a:r>
          </a:p>
          <a:p>
            <a:r>
              <a:rPr lang="en-US" sz="9600" b="1" dirty="0" smtClean="0"/>
              <a:t>PETERSSON</a:t>
            </a:r>
            <a:endParaRPr lang="en-US" sz="9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2"/>
            <a:ext cx="6858000" cy="514350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5913120" y="5034579"/>
            <a:ext cx="907228" cy="1409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034579" y="5421854"/>
            <a:ext cx="1559859" cy="1189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594438" y="247426"/>
            <a:ext cx="6078070" cy="741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24480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2" y="2056128"/>
            <a:ext cx="4089905" cy="3943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2693" y="2545970"/>
            <a:ext cx="3918734" cy="293905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465807" y="1947134"/>
            <a:ext cx="3463962" cy="41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14029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1777" y="-153861"/>
            <a:ext cx="377539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</a:p>
          <a:p>
            <a:endParaRPr lang="en-US" sz="9600" b="1" dirty="0"/>
          </a:p>
          <a:p>
            <a:pPr algn="ctr"/>
            <a:r>
              <a:rPr lang="en-US" sz="9600" b="1" dirty="0" smtClean="0"/>
              <a:t>FREE</a:t>
            </a:r>
            <a:br>
              <a:rPr lang="en-US" sz="9600" b="1" dirty="0" smtClean="0"/>
            </a:br>
            <a:r>
              <a:rPr lang="en-US" sz="9600" b="1" dirty="0" smtClean="0"/>
              <a:t>PIZZA</a:t>
            </a:r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2"/>
            <a:ext cx="6858000" cy="51435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165771" y="-446314"/>
            <a:ext cx="3668102" cy="68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84619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2" y="2056128"/>
            <a:ext cx="4089905" cy="3943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2693" y="2545970"/>
            <a:ext cx="3918734" cy="293905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465807" y="1947134"/>
            <a:ext cx="3463962" cy="41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15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0"/>
            <a:ext cx="685799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73" y="978932"/>
            <a:ext cx="4229100" cy="1504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793" y="2741574"/>
            <a:ext cx="4314825" cy="35909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50315" y="2741574"/>
            <a:ext cx="4970033" cy="4116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723529" y="462579"/>
            <a:ext cx="6325497" cy="244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5881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56947" y="-315226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  <a:endParaRPr lang="en-US" sz="96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11008" y="-315226"/>
            <a:ext cx="585250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           FREE</a:t>
            </a:r>
          </a:p>
          <a:p>
            <a:r>
              <a:rPr lang="en-US" sz="9600" b="1" dirty="0"/>
              <a:t>	</a:t>
            </a:r>
            <a:r>
              <a:rPr lang="en-US" sz="9600" b="1" dirty="0" smtClean="0"/>
              <a:t>		PIZZA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2"/>
            <a:ext cx="6858000" cy="514350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594438" y="247426"/>
            <a:ext cx="6078070" cy="741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531" y="1391575"/>
            <a:ext cx="7233398" cy="53937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9117" y="1041460"/>
            <a:ext cx="2790316" cy="1361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PENTAGON.PX.CAMERA</a:t>
            </a:r>
          </a:p>
          <a:p>
            <a:r>
              <a:rPr lang="en-US" dirty="0" smtClean="0"/>
              <a:t>Curly Fried SF Giants</a:t>
            </a:r>
          </a:p>
          <a:p>
            <a:r>
              <a:rPr lang="en-US" dirty="0" smtClean="0"/>
              <a:t>Batman (brownstone room)</a:t>
            </a:r>
          </a:p>
          <a:p>
            <a:r>
              <a:rPr lang="en-US" dirty="0" smtClean="0"/>
              <a:t>IBM Indian Atom bomb</a:t>
            </a:r>
          </a:p>
          <a:p>
            <a:r>
              <a:rPr lang="en-US" sz="1050" dirty="0" err="1" smtClean="0"/>
              <a:t>Ibm.dmailer.wsam.employe.arulraj</a:t>
            </a:r>
            <a:endParaRPr lang="en-US" sz="1050" dirty="0" smtClean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74354" y="917377"/>
            <a:ext cx="6078070" cy="7412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399297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1777" y="-153861"/>
            <a:ext cx="377539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</a:p>
          <a:p>
            <a:endParaRPr lang="en-US" sz="9600" b="1" dirty="0"/>
          </a:p>
          <a:p>
            <a:pPr algn="ctr"/>
            <a:r>
              <a:rPr lang="en-US" sz="9600" b="1" dirty="0" smtClean="0"/>
              <a:t>FREE</a:t>
            </a:r>
            <a:br>
              <a:rPr lang="en-US" sz="9600" b="1" dirty="0" smtClean="0"/>
            </a:br>
            <a:r>
              <a:rPr lang="en-US" sz="9600" b="1" dirty="0" smtClean="0"/>
              <a:t>PIZZA</a:t>
            </a:r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2"/>
            <a:ext cx="6858000" cy="51435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165771" y="-446314"/>
            <a:ext cx="3668102" cy="68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48748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0"/>
            <a:ext cx="685799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73" y="978932"/>
            <a:ext cx="4229100" cy="1504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793" y="2741574"/>
            <a:ext cx="4314825" cy="35909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50315" y="2741574"/>
            <a:ext cx="4970033" cy="4116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723529" y="462579"/>
            <a:ext cx="6325497" cy="244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57678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2" y="2056128"/>
            <a:ext cx="4089905" cy="3943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2693" y="2545970"/>
            <a:ext cx="3918734" cy="293905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465807" y="1947134"/>
            <a:ext cx="3463962" cy="41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038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17" y="2037247"/>
            <a:ext cx="9276190" cy="36857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54" y="304800"/>
            <a:ext cx="296714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0761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9682" y="4488206"/>
            <a:ext cx="2133919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KIMBERLY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78739" y="4395105"/>
            <a:ext cx="3102429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90062" y="4425316"/>
            <a:ext cx="3102429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PHIL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64707" y="5916092"/>
            <a:ext cx="1719943" cy="816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TV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98279" y="6222788"/>
            <a:ext cx="500743" cy="424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0739" y="5600974"/>
            <a:ext cx="356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Uncle Picks you up from school</a:t>
            </a:r>
          </a:p>
          <a:p>
            <a:r>
              <a:rPr lang="en-US" dirty="0" smtClean="0"/>
              <a:t>What is the password?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59520" y="4891369"/>
            <a:ext cx="8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PIZZA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9684" y="141906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41.Find-a-HAMITION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83" y="573536"/>
            <a:ext cx="8578897" cy="367667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97008" y="4184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17629" y="3336471"/>
            <a:ext cx="244130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dirty="0" smtClean="0"/>
              <a:t>COINTION</a:t>
            </a:r>
          </a:p>
          <a:p>
            <a:r>
              <a:rPr lang="en-US" dirty="0" smtClean="0"/>
              <a:t>IPX</a:t>
            </a:r>
          </a:p>
          <a:p>
            <a:r>
              <a:rPr lang="en-US" dirty="0" smtClean="0"/>
              <a:t>DIME (</a:t>
            </a:r>
            <a:r>
              <a:rPr lang="en-US" strike="sngStrike" dirty="0" err="1" smtClean="0"/>
              <a:t>damiler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LAKE TAHOE GAMBLING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647" y="511238"/>
            <a:ext cx="2251982" cy="222418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748634" y="5857727"/>
            <a:ext cx="1404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Double-</a:t>
            </a:r>
            <a:r>
              <a:rPr lang="en-US" strike="sngStrike" dirty="0" err="1" smtClean="0"/>
              <a:t>diget</a:t>
            </a:r>
            <a:endParaRPr lang="en-US" strike="sngStrike" dirty="0" smtClean="0"/>
          </a:p>
          <a:p>
            <a:r>
              <a:rPr lang="en-US" strike="sngStrike" dirty="0" smtClean="0"/>
              <a:t>10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9567877" y="2472371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10</a:t>
            </a:r>
            <a:endParaRPr lang="en-US" sz="6600" b="1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-67" y="569554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9547761" y="39401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193180" y="141906"/>
            <a:ext cx="90324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62496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19684" y="141906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41.Find-a-HAMITION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7008" y="4184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457238" y="3372181"/>
            <a:ext cx="2441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dirty="0" smtClean="0"/>
              <a:t>DIME (</a:t>
            </a:r>
            <a:r>
              <a:rPr lang="en-US" strike="sngStrike" dirty="0" err="1" smtClean="0"/>
              <a:t>damiler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LAKE TAHOE GAMBLING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5070" y="2588151"/>
            <a:ext cx="2522532" cy="24913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-67" y="569554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371" y="3372181"/>
            <a:ext cx="556532" cy="55653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546771" y="3135086"/>
            <a:ext cx="2351315" cy="1418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2" idx="0"/>
          </p:cNvCxnSpPr>
          <p:nvPr/>
        </p:nvCxnSpPr>
        <p:spPr>
          <a:xfrm flipV="1">
            <a:off x="1237785" y="141906"/>
            <a:ext cx="74885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02406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12835" y="3336471"/>
            <a:ext cx="2441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dirty="0" smtClean="0"/>
              <a:t>DIME (</a:t>
            </a:r>
            <a:r>
              <a:rPr lang="en-US" strike="sngStrike" dirty="0" err="1" smtClean="0"/>
              <a:t>damiler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LAKE TAHOE GAMBLING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79" y="732840"/>
            <a:ext cx="2522532" cy="24913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-67" y="569554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40" y="417301"/>
            <a:ext cx="3857968" cy="38579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4374" y="4825721"/>
            <a:ext cx="24357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FACE</a:t>
            </a:r>
            <a:endParaRPr lang="en-US" sz="8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273" y="689150"/>
            <a:ext cx="3102428" cy="41365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55429" y="732840"/>
            <a:ext cx="4278085" cy="277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714" y="4840264"/>
            <a:ext cx="3036462" cy="40354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52707" y="4369206"/>
            <a:ext cx="205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.Michelle </a:t>
            </a:r>
            <a:r>
              <a:rPr lang="en-US" strike="sngStrike" dirty="0"/>
              <a:t>3-faces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63" y="4738538"/>
            <a:ext cx="3857968" cy="38579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036381" y="4886091"/>
            <a:ext cx="4278085" cy="277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604374" y="5430644"/>
            <a:ext cx="1841353" cy="36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5558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67089" y="3358693"/>
            <a:ext cx="24413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dirty="0" smtClean="0"/>
              <a:t>DIME (</a:t>
            </a:r>
            <a:r>
              <a:rPr lang="en-US" strike="sngStrike" dirty="0" err="1" smtClean="0"/>
              <a:t>damiler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LAKE TAHOE GAMBLING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79" y="732840"/>
            <a:ext cx="2522532" cy="24913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-67" y="569554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40" y="417301"/>
            <a:ext cx="3857968" cy="38579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4374" y="4825721"/>
            <a:ext cx="24357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FACE</a:t>
            </a:r>
            <a:endParaRPr lang="en-US" sz="8800" dirty="0"/>
          </a:p>
        </p:txBody>
      </p:sp>
      <p:sp>
        <p:nvSpPr>
          <p:cNvPr id="5" name="Rectangle 4"/>
          <p:cNvSpPr/>
          <p:nvPr/>
        </p:nvSpPr>
        <p:spPr>
          <a:xfrm>
            <a:off x="8055429" y="732840"/>
            <a:ext cx="4278085" cy="277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052707" y="4369206"/>
            <a:ext cx="2055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.Michelle </a:t>
            </a:r>
            <a:r>
              <a:rPr lang="en-US" strike="sngStrike" dirty="0"/>
              <a:t>3-faces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63" y="4738538"/>
            <a:ext cx="3857968" cy="38579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036381" y="4886091"/>
            <a:ext cx="4278085" cy="277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8398" y="343822"/>
            <a:ext cx="3762375" cy="42100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32088" y="56425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23379" y="5330283"/>
            <a:ext cx="2522532" cy="546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70258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78862" y="3078620"/>
            <a:ext cx="24413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dirty="0" smtClean="0"/>
              <a:t>DIME (</a:t>
            </a:r>
            <a:r>
              <a:rPr lang="en-US" strike="sngStrike" dirty="0" err="1" smtClean="0"/>
              <a:t>damiler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LAKE TAHOE GAMBLING</a:t>
            </a:r>
          </a:p>
          <a:p>
            <a:endParaRPr lang="en-US" strike="sngStrike" dirty="0"/>
          </a:p>
          <a:p>
            <a:r>
              <a:rPr lang="en-US" strike="sngStrike" dirty="0" smtClean="0"/>
              <a:t>Under </a:t>
            </a:r>
            <a:r>
              <a:rPr lang="en-US" strike="sngStrike" dirty="0" err="1" smtClean="0"/>
              <a:t>Califoria</a:t>
            </a:r>
            <a:r>
              <a:rPr lang="en-US" strike="sngStrike" dirty="0" smtClean="0"/>
              <a:t> Law</a:t>
            </a:r>
          </a:p>
          <a:p>
            <a:r>
              <a:rPr lang="en-US" strike="sngStrike" dirty="0" smtClean="0"/>
              <a:t>You may not Gamble</a:t>
            </a:r>
          </a:p>
          <a:p>
            <a:r>
              <a:rPr lang="en-US" strike="sngStrike" dirty="0" err="1" smtClean="0"/>
              <a:t>Unles</a:t>
            </a:r>
            <a:r>
              <a:rPr lang="en-US" strike="sngStrike" dirty="0" smtClean="0"/>
              <a:t> you are on </a:t>
            </a:r>
          </a:p>
          <a:p>
            <a:r>
              <a:rPr lang="en-US" strike="sngStrike" dirty="0" smtClean="0"/>
              <a:t>and Indian Reservation</a:t>
            </a:r>
          </a:p>
          <a:p>
            <a:r>
              <a:rPr lang="en-US" strike="sngStrike" dirty="0" smtClean="0"/>
              <a:t>--Nana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99" y="657998"/>
            <a:ext cx="2522532" cy="24913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-67" y="569554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40" y="417301"/>
            <a:ext cx="3857968" cy="3857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55429" y="732840"/>
            <a:ext cx="4278085" cy="277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63" y="4738538"/>
            <a:ext cx="3857968" cy="38579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036381" y="4886091"/>
            <a:ext cx="4278085" cy="277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32088" y="56425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500" y="326572"/>
            <a:ext cx="5981700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945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919684" y="141906"/>
            <a:ext cx="2133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41.Find-a-HAMITION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84" y="732840"/>
            <a:ext cx="2522532" cy="249139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-67" y="569554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440" y="417301"/>
            <a:ext cx="3857968" cy="38579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055429" y="732840"/>
            <a:ext cx="4278085" cy="277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63" y="4738538"/>
            <a:ext cx="3857968" cy="385796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036381" y="4886091"/>
            <a:ext cx="4278085" cy="2772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832088" y="56425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77336" y="1020536"/>
            <a:ext cx="6857999" cy="51435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464420" y="141906"/>
            <a:ext cx="6646126" cy="6716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260088" y="326572"/>
            <a:ext cx="726555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5283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-67" y="569554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11" name="TextBox 10"/>
          <p:cNvSpPr txBox="1"/>
          <p:nvPr/>
        </p:nvSpPr>
        <p:spPr>
          <a:xfrm>
            <a:off x="5832088" y="564251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8621" y="857250"/>
            <a:ext cx="6857999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3286"/>
            <a:ext cx="6096000" cy="40629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805" y="3082018"/>
            <a:ext cx="4314825" cy="35909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132170" y="0"/>
            <a:ext cx="6266659" cy="6117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41185" y="87086"/>
            <a:ext cx="5644672" cy="592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093585" y="239486"/>
            <a:ext cx="5644672" cy="5924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950820" y="434898"/>
            <a:ext cx="3769112" cy="1906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9585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-67" y="569554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pic>
        <p:nvPicPr>
          <p:cNvPr id="1026" name="Picture 2" descr="Portrait of Ronald Reagan, the 40th President of the United Stat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22" y="0"/>
            <a:ext cx="11906250" cy="1190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059" y="1037063"/>
            <a:ext cx="859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1983/4</a:t>
            </a:r>
          </a:p>
          <a:p>
            <a:r>
              <a:rPr lang="en-US" sz="1200" dirty="0" err="1" smtClean="0"/>
              <a:t>Redhouse</a:t>
            </a:r>
            <a:endParaRPr lang="en-US" sz="1200" dirty="0" smtClean="0"/>
          </a:p>
          <a:p>
            <a:r>
              <a:rPr lang="en-US" sz="1200" dirty="0" smtClean="0"/>
              <a:t>1988/90</a:t>
            </a:r>
          </a:p>
          <a:p>
            <a:r>
              <a:rPr lang="en-US" sz="1200" dirty="0" smtClean="0"/>
              <a:t>2023</a:t>
            </a:r>
            <a:endParaRPr lang="en-US" sz="1200" dirty="0"/>
          </a:p>
        </p:txBody>
      </p:sp>
      <p:sp>
        <p:nvSpPr>
          <p:cNvPr id="4" name="TextBox 3"/>
          <p:cNvSpPr txBox="1"/>
          <p:nvPr/>
        </p:nvSpPr>
        <p:spPr>
          <a:xfrm>
            <a:off x="78059" y="2475571"/>
            <a:ext cx="659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362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88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PENTAGON</a:t>
            </a:r>
            <a:endParaRPr lang="en-US" sz="72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2" y="2056128"/>
            <a:ext cx="4089905" cy="3943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42693" y="2545970"/>
            <a:ext cx="3918734" cy="293905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7465807" y="1947134"/>
            <a:ext cx="3463962" cy="4167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6452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1777" y="-153861"/>
            <a:ext cx="377539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</a:p>
          <a:p>
            <a:endParaRPr lang="en-US" sz="9600" b="1" dirty="0"/>
          </a:p>
          <a:p>
            <a:pPr algn="ctr"/>
            <a:r>
              <a:rPr lang="en-US" sz="9600" b="1" dirty="0" smtClean="0"/>
              <a:t>FREE</a:t>
            </a:r>
            <a:br>
              <a:rPr lang="en-US" sz="9600" b="1" dirty="0" smtClean="0"/>
            </a:br>
            <a:r>
              <a:rPr lang="en-US" sz="9600" b="1" dirty="0" smtClean="0"/>
              <a:t>PIZZA</a:t>
            </a:r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2"/>
            <a:ext cx="6858000" cy="51435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165771" y="-446314"/>
            <a:ext cx="3668102" cy="68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8982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1579096"/>
            <a:ext cx="2837386" cy="11273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29678" y="178786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67" y="1449366"/>
            <a:ext cx="1043518" cy="1386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0293" y="2849202"/>
            <a:ext cx="33441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PETER</a:t>
            </a:r>
            <a:endParaRPr lang="en-US" sz="9600" b="1" dirty="0"/>
          </a:p>
        </p:txBody>
      </p:sp>
      <p:sp>
        <p:nvSpPr>
          <p:cNvPr id="7" name="Rectangle 6"/>
          <p:cNvSpPr/>
          <p:nvPr/>
        </p:nvSpPr>
        <p:spPr>
          <a:xfrm>
            <a:off x="1272059" y="6488668"/>
            <a:ext cx="6742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Other: https://ojjdp.ojp.gov/funding/awards/15pjdp-21-gk-02760-dtvf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90" y="3161032"/>
            <a:ext cx="6058956" cy="2908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29731" y="4234196"/>
            <a:ext cx="2712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Monopolies: IBM DAIMLER</a:t>
            </a:r>
          </a:p>
          <a:p>
            <a:r>
              <a:rPr lang="en-US" dirty="0"/>
              <a:t>	 </a:t>
            </a:r>
            <a:r>
              <a:rPr lang="en-US" dirty="0" smtClean="0"/>
              <a:t>    41.TV GOD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940" y="24556"/>
            <a:ext cx="1230630" cy="10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8648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0"/>
            <a:ext cx="685799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73" y="978932"/>
            <a:ext cx="5002127" cy="17800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793" y="2741574"/>
            <a:ext cx="4314825" cy="35909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50315" y="2741574"/>
            <a:ext cx="4970033" cy="4116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723529" y="462579"/>
            <a:ext cx="6325497" cy="244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89288" y="2509024"/>
            <a:ext cx="11151" cy="4192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74627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793" y="2741574"/>
            <a:ext cx="4314825" cy="359092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850315" y="2741574"/>
            <a:ext cx="4970033" cy="4116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289288" y="2509024"/>
            <a:ext cx="11151" cy="4192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07014" y="1418135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 smtClean="0"/>
              <a:t>1980</a:t>
            </a:r>
            <a:endParaRPr lang="en-US" sz="8000" b="1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324727" y="2585457"/>
            <a:ext cx="4970033" cy="4116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35770" y="2079854"/>
            <a:ext cx="4970033" cy="4116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126711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8924678" y="3612995"/>
            <a:ext cx="542707" cy="3427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19682" y="4488206"/>
            <a:ext cx="2133919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KIMBERLY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78739" y="4395105"/>
            <a:ext cx="3102429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790062" y="4425316"/>
            <a:ext cx="3102429" cy="11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PHIL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064707" y="5916092"/>
            <a:ext cx="1719943" cy="816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TV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198279" y="6222788"/>
            <a:ext cx="500743" cy="424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30739" y="5600974"/>
            <a:ext cx="3565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Your Uncle Picks you up from school</a:t>
            </a:r>
          </a:p>
          <a:p>
            <a:r>
              <a:rPr lang="en-US" dirty="0" smtClean="0"/>
              <a:t>What is the password?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917311" y="6277998"/>
            <a:ext cx="81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PIZZA</a:t>
            </a:r>
            <a:r>
              <a:rPr lang="en-US" dirty="0" smtClean="0"/>
              <a:t>  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97008" y="4184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0449779" y="4585014"/>
            <a:ext cx="26723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b="1" dirty="0" smtClean="0"/>
              <a:t>1992 VHS:COPY</a:t>
            </a:r>
          </a:p>
          <a:p>
            <a:r>
              <a:rPr lang="en-US" b="1" dirty="0" smtClean="0"/>
              <a:t>2015 ATOMBOMB(TIMER)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-67" y="569554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" name="TextBox 1"/>
          <p:cNvSpPr txBox="1"/>
          <p:nvPr/>
        </p:nvSpPr>
        <p:spPr>
          <a:xfrm>
            <a:off x="6172200" y="896126"/>
            <a:ext cx="64783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Park</a:t>
            </a:r>
          </a:p>
          <a:p>
            <a:endParaRPr lang="en-US" dirty="0"/>
          </a:p>
          <a:p>
            <a:r>
              <a:rPr lang="en-US" dirty="0" smtClean="0"/>
              <a:t>San </a:t>
            </a:r>
            <a:r>
              <a:rPr lang="en-US" dirty="0" err="1" smtClean="0"/>
              <a:t>Franscio</a:t>
            </a:r>
            <a:r>
              <a:rPr lang="en-US" dirty="0" smtClean="0"/>
              <a:t> Toy Store</a:t>
            </a:r>
          </a:p>
          <a:p>
            <a:r>
              <a:rPr lang="en-US" dirty="0"/>
              <a:t> </a:t>
            </a:r>
            <a:r>
              <a:rPr lang="en-US" dirty="0" smtClean="0"/>
              <a:t>  radio (§212 theft </a:t>
            </a:r>
            <a:r>
              <a:rPr lang="en-US" dirty="0" err="1" smtClean="0"/>
              <a:t>avg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err="1" smtClean="0"/>
              <a:t>Ibm.diler.glu.parking</a:t>
            </a:r>
            <a:r>
              <a:rPr lang="en-US" dirty="0" smtClean="0"/>
              <a:t>(</a:t>
            </a:r>
            <a:r>
              <a:rPr lang="en-US" b="1" dirty="0" err="1" smtClean="0"/>
              <a:t>HAMITON</a:t>
            </a:r>
            <a:r>
              <a:rPr lang="en-US" dirty="0" err="1" smtClean="0"/>
              <a:t>:marltleli</a:t>
            </a:r>
            <a:r>
              <a:rPr lang="en-US" dirty="0" smtClean="0"/>
              <a:t>)</a:t>
            </a:r>
          </a:p>
          <a:p>
            <a:pPr marL="2571750" lvl="5" indent="-285750">
              <a:buFontTx/>
              <a:buChar char="-"/>
            </a:pPr>
            <a:r>
              <a:rPr lang="en-US" dirty="0" smtClean="0"/>
              <a:t>¼-us</a:t>
            </a:r>
          </a:p>
          <a:p>
            <a:pPr marL="2571750" lvl="5" indent="-285750">
              <a:buFontTx/>
              <a:buChar char="-"/>
            </a:pPr>
            <a:r>
              <a:rPr lang="en-US" dirty="0" smtClean="0"/>
              <a:t>2016 </a:t>
            </a:r>
            <a:r>
              <a:rPr lang="en-US" dirty="0" err="1" smtClean="0"/>
              <a:t>Ibm.damiler.pope.francos.toytsore</a:t>
            </a:r>
            <a:endParaRPr lang="en-US" dirty="0" smtClean="0"/>
          </a:p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53343" y="1001486"/>
            <a:ext cx="1502228" cy="1055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MOTHER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48198" y="585116"/>
            <a:ext cx="1303117" cy="401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PIZZA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734835" y="260564"/>
            <a:ext cx="202138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Nana, come on the </a:t>
            </a:r>
          </a:p>
          <a:p>
            <a:r>
              <a:rPr lang="en-US" dirty="0" smtClean="0"/>
              <a:t>Slide.</a:t>
            </a:r>
          </a:p>
          <a:p>
            <a:endParaRPr lang="en-US" dirty="0"/>
          </a:p>
          <a:p>
            <a:r>
              <a:rPr lang="en-US" dirty="0" smtClean="0"/>
              <a:t>I cannot go the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Slie</a:t>
            </a:r>
            <a:r>
              <a:rPr lang="en-US" dirty="0" smtClean="0"/>
              <a:t> I am too</a:t>
            </a:r>
          </a:p>
          <a:p>
            <a:r>
              <a:rPr lang="en-US" dirty="0" smtClean="0"/>
              <a:t>old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085278" y="2340642"/>
            <a:ext cx="3021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 went to the park with Jason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6478" y="2340642"/>
            <a:ext cx="1654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FBI:KIDNAPING</a:t>
            </a:r>
          </a:p>
          <a:p>
            <a:r>
              <a:rPr lang="en-US" b="1" dirty="0" smtClean="0"/>
              <a:t>HAMILTION</a:t>
            </a:r>
            <a:endParaRPr lang="en-US" b="1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6400800" y="1819456"/>
            <a:ext cx="389262" cy="375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6289288" y="1929161"/>
            <a:ext cx="866459" cy="4605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463" y="5570763"/>
            <a:ext cx="1288234" cy="1154339"/>
          </a:xfrm>
          <a:prstGeom prst="rect">
            <a:avLst/>
          </a:prstGeom>
        </p:spPr>
      </p:pic>
      <p:cxnSp>
        <p:nvCxnSpPr>
          <p:cNvPr id="40" name="Straight Arrow Connector 39"/>
          <p:cNvCxnSpPr>
            <a:endCxn id="38" idx="0"/>
          </p:cNvCxnSpPr>
          <p:nvPr/>
        </p:nvCxnSpPr>
        <p:spPr>
          <a:xfrm>
            <a:off x="8341276" y="2340642"/>
            <a:ext cx="2546304" cy="3230121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043961" y="1616927"/>
            <a:ext cx="2743200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887844" y="1009834"/>
            <a:ext cx="1119030" cy="163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10185" y="3521137"/>
            <a:ext cx="110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TV to LIFE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9374476" y="2171837"/>
            <a:ext cx="11745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8924678" y="2419815"/>
            <a:ext cx="542707" cy="243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0918" y="6711"/>
            <a:ext cx="162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037" y="49624"/>
            <a:ext cx="428161" cy="383659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2952033" y="4747405"/>
            <a:ext cx="7551562" cy="1252653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34701" y="409674"/>
            <a:ext cx="199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</a:t>
            </a:r>
          </a:p>
          <a:p>
            <a:r>
              <a:rPr lang="en-US" dirty="0" smtClean="0"/>
              <a:t> BEACHPARK PLAZA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3948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2121777" y="-153861"/>
            <a:ext cx="377539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</a:p>
          <a:p>
            <a:endParaRPr lang="en-US" sz="9600" b="1" dirty="0"/>
          </a:p>
          <a:p>
            <a:pPr algn="ctr"/>
            <a:r>
              <a:rPr lang="en-US" sz="9600" b="1" dirty="0" smtClean="0"/>
              <a:t>FREE</a:t>
            </a:r>
            <a:br>
              <a:rPr lang="en-US" sz="9600" b="1" dirty="0" smtClean="0"/>
            </a:br>
            <a:r>
              <a:rPr lang="en-US" sz="9600" b="1" dirty="0" smtClean="0"/>
              <a:t>PIZZA</a:t>
            </a:r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2"/>
            <a:ext cx="6858000" cy="51435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165771" y="-446314"/>
            <a:ext cx="3668102" cy="68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0388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12934" y="2639785"/>
            <a:ext cx="1502228" cy="1055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MOTHER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312934" y="2161689"/>
            <a:ext cx="1502228" cy="401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PIZZA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598291" y="-11151"/>
            <a:ext cx="3775393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</a:p>
          <a:p>
            <a:endParaRPr lang="en-US" sz="9600" b="1" dirty="0"/>
          </a:p>
          <a:p>
            <a:pPr algn="ctr"/>
            <a:r>
              <a:rPr lang="en-US" sz="9600" b="1" dirty="0" smtClean="0"/>
              <a:t>FREE</a:t>
            </a:r>
            <a:br>
              <a:rPr lang="en-US" sz="9600" b="1" dirty="0" smtClean="0"/>
            </a:br>
            <a:r>
              <a:rPr lang="en-US" sz="9600" b="1" dirty="0" smtClean="0"/>
              <a:t>PIZZA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02486" y="2270453"/>
            <a:ext cx="2395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41.nonPoliceTRXLogical</a:t>
            </a:r>
          </a:p>
          <a:p>
            <a:r>
              <a:rPr lang="en-US" dirty="0" err="1" smtClean="0"/>
              <a:t>nonPoliceChartLogical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178044" y="3746339"/>
            <a:ext cx="3021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He went to the park with Jason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274629" y="1338943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¼-us.marxplank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154886" y="1523609"/>
            <a:ext cx="19920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780314" y="1338943"/>
            <a:ext cx="936172" cy="587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oven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584371" y="1066800"/>
            <a:ext cx="1230086" cy="109488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041486" y="4583887"/>
            <a:ext cx="26359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Take Pizza out of oven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Puts Pizza in oven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Receive </a:t>
            </a:r>
            <a:r>
              <a:rPr lang="en-US" dirty="0" err="1" smtClean="0"/>
              <a:t>Oders</a:t>
            </a:r>
            <a:r>
              <a:rPr lang="en-US" dirty="0" smtClean="0"/>
              <a:t> for Pizza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H="1" flipV="1">
            <a:off x="7312934" y="5225143"/>
            <a:ext cx="2250235" cy="21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7178044" y="5499224"/>
            <a:ext cx="2259870" cy="77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7312934" y="5791200"/>
            <a:ext cx="2364466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60333" y="5977062"/>
            <a:ext cx="6813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   GOLDEN PLATE, PIATO D’ORO  (TWINS, GOMRNER SWACHEGGER)</a:t>
            </a:r>
          </a:p>
          <a:p>
            <a:r>
              <a:rPr lang="en-US" dirty="0" smtClean="0"/>
              <a:t>          SEX PROCIOTN LAW (BROTHEL) BUTHOLE HEMRODES</a:t>
            </a:r>
          </a:p>
          <a:p>
            <a:r>
              <a:rPr lang="en-US" dirty="0" smtClean="0"/>
              <a:t>[x]no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6199414" y="6683829"/>
            <a:ext cx="53721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106886" y="6396691"/>
            <a:ext cx="3701143" cy="51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1934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70552" y="41910"/>
            <a:ext cx="113805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43.PENTAGON.JASON(EMMA)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52" y="3929556"/>
            <a:ext cx="1634538" cy="157596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3037" y="1786410"/>
            <a:ext cx="3848100" cy="1323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7543" y="3422076"/>
            <a:ext cx="2228850" cy="12573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6955536" y="3272560"/>
            <a:ext cx="2499906" cy="1473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147" y="4813340"/>
            <a:ext cx="2978153" cy="198543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977342" y="3205578"/>
            <a:ext cx="2035167" cy="1473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60089" y="2088598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CPVA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0475" y="3410130"/>
            <a:ext cx="1947096" cy="103539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204" y="5594599"/>
            <a:ext cx="1565733" cy="55717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0552" y="6171425"/>
            <a:ext cx="1261514" cy="104986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900644" y="5873186"/>
            <a:ext cx="2115857" cy="1538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010475" y="3110385"/>
            <a:ext cx="973548" cy="2214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0840" y="1949711"/>
            <a:ext cx="2044709" cy="1533532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1188204" y="1563707"/>
            <a:ext cx="1878893" cy="2290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89961" y="1129168"/>
            <a:ext cx="1957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41.NAVY.PHIL(</a:t>
            </a:r>
            <a:r>
              <a:rPr lang="en-US" strike="sngStrike" dirty="0"/>
              <a:t>KIM</a:t>
            </a:r>
            <a:r>
              <a:rPr lang="en-US" dirty="0"/>
              <a:t>)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9372600" y="3272560"/>
            <a:ext cx="714487" cy="655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9117831" y="3277460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reichstag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6831" y="2566267"/>
            <a:ext cx="2008815" cy="1293431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6846846" y="522514"/>
            <a:ext cx="5443125" cy="8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469571" y="250371"/>
            <a:ext cx="859972" cy="99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25546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3426039" y="2078909"/>
            <a:ext cx="309506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153886" y="3492368"/>
            <a:ext cx="6440013" cy="32894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350666" y="4587503"/>
            <a:ext cx="6222990" cy="20854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00550" y="5516103"/>
            <a:ext cx="2504112" cy="10066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658070" y="4770197"/>
            <a:ext cx="1301004" cy="524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KIMBERLY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05738" y="2175140"/>
            <a:ext cx="1329897" cy="229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 ¼-US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650806" y="4668497"/>
            <a:ext cx="1740588" cy="5961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PHIL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374467" y="5578993"/>
            <a:ext cx="1719943" cy="8164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TV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261171" y="5578993"/>
            <a:ext cx="339584" cy="8164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x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10601" y="296713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-35997" y="924576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FBI:KIDNAPING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3899" y="34901"/>
            <a:ext cx="4618344" cy="4138328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10918" y="6711"/>
            <a:ext cx="162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520" y="134742"/>
            <a:ext cx="428161" cy="383659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H="1" flipV="1">
            <a:off x="3179505" y="4754695"/>
            <a:ext cx="1351482" cy="487505"/>
          </a:xfrm>
          <a:prstGeom prst="straightConnector1">
            <a:avLst/>
          </a:prstGeom>
          <a:ln w="76200">
            <a:solidFill>
              <a:schemeClr val="tx1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873" y="3637580"/>
            <a:ext cx="720149" cy="25626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622" y="3909141"/>
            <a:ext cx="634653" cy="52817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3644" y="2175140"/>
            <a:ext cx="347835" cy="21152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033644" y="2065651"/>
            <a:ext cx="347835" cy="45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479488" y="2078909"/>
            <a:ext cx="102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1/4 pizza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5583770" y="2242911"/>
            <a:ext cx="884087" cy="26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806" y="840449"/>
            <a:ext cx="240846" cy="2408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52" y="840449"/>
            <a:ext cx="446660" cy="24084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5320152" y="664029"/>
            <a:ext cx="446660" cy="511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793543" y="569554"/>
            <a:ext cx="356103" cy="736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300458" y="3492368"/>
            <a:ext cx="6273198" cy="99265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70855" y="2641840"/>
            <a:ext cx="2598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Kw = </a:t>
            </a:r>
            <a:r>
              <a:rPr lang="en-US" dirty="0" err="1" smtClean="0"/>
              <a:t>nonPolcieCTXLogical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43808" y="3178689"/>
            <a:ext cx="207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Korean War or (</a:t>
            </a:r>
            <a:r>
              <a:rPr lang="en-US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434248" y="3336471"/>
            <a:ext cx="833433" cy="155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530987" y="623751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4935636" y="3776376"/>
            <a:ext cx="2965667" cy="248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2" idx="2"/>
          </p:cNvCxnSpPr>
          <p:nvPr/>
        </p:nvCxnSpPr>
        <p:spPr>
          <a:xfrm flipH="1" flipV="1">
            <a:off x="3053601" y="518401"/>
            <a:ext cx="4742197" cy="2362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3637307" y="2847853"/>
            <a:ext cx="3956592" cy="222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85475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-35997" y="924576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FBI:KIDNAPING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910" y="191377"/>
            <a:ext cx="5551808" cy="497477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10918" y="6711"/>
            <a:ext cx="162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520" y="134742"/>
            <a:ext cx="428161" cy="38365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9797141" y="5363269"/>
            <a:ext cx="2598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Kw = </a:t>
            </a:r>
            <a:r>
              <a:rPr lang="en-US" dirty="0" err="1" smtClean="0"/>
              <a:t>nonPolcieCTXLogical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823814" y="5242744"/>
            <a:ext cx="1611086" cy="489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Steve </a:t>
            </a:r>
            <a:r>
              <a:rPr lang="en-US" dirty="0" err="1" smtClean="0"/>
              <a:t>Meiers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883534" y="5242744"/>
            <a:ext cx="1611086" cy="489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Wolfgang Lux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4257" y="1621971"/>
            <a:ext cx="2380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41.COPY:VHS</a:t>
            </a:r>
          </a:p>
          <a:p>
            <a:r>
              <a:rPr lang="en-US" dirty="0" err="1" smtClean="0"/>
              <a:t>nonPoceSin.nonPicePin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230086" y="874345"/>
            <a:ext cx="18533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1991/2</a:t>
            </a:r>
            <a:endParaRPr lang="en-US" sz="4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9294824" y="249409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Lux, Benjamin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39866" y="3570514"/>
            <a:ext cx="118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HAMITOIN</a:t>
            </a:r>
          </a:p>
          <a:p>
            <a:r>
              <a:rPr lang="en-US" dirty="0" err="1" smtClean="0"/>
              <a:t>tutifruti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622583" y="4027714"/>
            <a:ext cx="1216937" cy="3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333964" y="3309252"/>
            <a:ext cx="1867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GHOCHEO(HAHN)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466345" y="1945136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Lux, </a:t>
            </a:r>
            <a:r>
              <a:rPr lang="en-US" dirty="0" err="1" smtClean="0"/>
              <a:t>Jamin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248048" y="390629"/>
            <a:ext cx="3696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ATOMICCLOCK</a:t>
            </a:r>
          </a:p>
          <a:p>
            <a:r>
              <a:rPr lang="en-US" dirty="0" err="1" smtClean="0"/>
              <a:t>Ghocheo</a:t>
            </a:r>
            <a:r>
              <a:rPr lang="en-US" dirty="0" smtClean="0"/>
              <a:t>(</a:t>
            </a:r>
            <a:r>
              <a:rPr lang="en-US" strike="sngStrike" dirty="0" smtClean="0"/>
              <a:t>dell sex clock use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 (HOMICDE:LUX:IS-A-BELL)</a:t>
            </a:r>
          </a:p>
          <a:p>
            <a:r>
              <a:rPr lang="en-US" dirty="0"/>
              <a:t> </a:t>
            </a:r>
            <a:r>
              <a:rPr lang="en-US" dirty="0" smtClean="0"/>
              <a:t> bedroom views (</a:t>
            </a:r>
            <a:r>
              <a:rPr lang="en-US" dirty="0" err="1" smtClean="0"/>
              <a:t>isabell:keith</a:t>
            </a:r>
            <a:r>
              <a:rPr lang="en-US" dirty="0" smtClean="0"/>
              <a:t> haring)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9466345" y="1382751"/>
            <a:ext cx="3569431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98478" y="-15486"/>
            <a:ext cx="5265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Assumed:MERKEL,GORBAHCE</a:t>
            </a:r>
            <a:r>
              <a:rPr lang="en-US" dirty="0" smtClean="0"/>
              <a:t>(HOMICDE:LUX.ISABELL)</a:t>
            </a:r>
          </a:p>
          <a:p>
            <a:r>
              <a:rPr lang="en-US" dirty="0" smtClean="0"/>
              <a:t>¼.INT (SOVIET and DDR)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5018050" y="390629"/>
            <a:ext cx="2913264" cy="127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-35997" y="5572263"/>
            <a:ext cx="122301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   Kw=</a:t>
            </a:r>
            <a:r>
              <a:rPr lang="en-US" sz="8800" b="1" dirty="0" err="1" smtClean="0"/>
              <a:t>nonPoliceCtxLogical</a:t>
            </a:r>
            <a:endParaRPr lang="en-US" sz="8800" b="1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810918" y="5820937"/>
            <a:ext cx="11381082" cy="11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172082" y="4256852"/>
            <a:ext cx="1431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41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23485746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-35997" y="924576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FBI:KIDNAPING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30" y="99744"/>
            <a:ext cx="7401328" cy="66320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10918" y="6711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b="1" dirty="0" smtClean="0"/>
              <a:t>                    IS-A-BELL</a:t>
            </a:r>
          </a:p>
        </p:txBody>
      </p:sp>
      <p:sp>
        <p:nvSpPr>
          <p:cNvPr id="2" name="Rectangle 1"/>
          <p:cNvSpPr/>
          <p:nvPr/>
        </p:nvSpPr>
        <p:spPr>
          <a:xfrm>
            <a:off x="8055429" y="4484913"/>
            <a:ext cx="3918857" cy="20465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HOMICIDE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9349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-35997" y="924576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FBI:KIDNAPING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0918" y="6711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b="1" dirty="0" smtClean="0"/>
              <a:t>                    IS-A-BELL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040" y="2249715"/>
            <a:ext cx="2794000" cy="391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4925" y="257667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ddr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143909" y="1441359"/>
            <a:ext cx="2711016" cy="5352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906000" y="874345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nonPoliceChart</a:t>
            </a:r>
            <a:endParaRPr lang="en-US" dirty="0" smtClean="0"/>
          </a:p>
          <a:p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21085" y="1774371"/>
            <a:ext cx="332905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endParaRPr lang="en-US" b="1" dirty="0" smtClean="0"/>
          </a:p>
          <a:p>
            <a:r>
              <a:rPr lang="en-US" b="1" dirty="0" smtClean="0"/>
              <a:t>To kill Adam Smith and or</a:t>
            </a:r>
          </a:p>
          <a:p>
            <a:r>
              <a:rPr lang="en-US" b="1" dirty="0" smtClean="0"/>
              <a:t>America in specific capitalism</a:t>
            </a:r>
          </a:p>
          <a:p>
            <a:r>
              <a:rPr lang="en-US" b="1" dirty="0" smtClean="0"/>
              <a:t>With Vice President Ingo </a:t>
            </a:r>
            <a:r>
              <a:rPr lang="en-US" b="1" dirty="0" err="1" smtClean="0"/>
              <a:t>Wellen</a:t>
            </a:r>
            <a:r>
              <a:rPr lang="en-US" b="1" dirty="0" smtClean="0"/>
              <a:t>-</a:t>
            </a:r>
          </a:p>
          <a:p>
            <a:r>
              <a:rPr lang="en-US" b="1" dirty="0" err="1" smtClean="0"/>
              <a:t>Reter</a:t>
            </a:r>
            <a:r>
              <a:rPr lang="en-US" b="1" dirty="0" smtClean="0"/>
              <a:t> from </a:t>
            </a:r>
            <a:r>
              <a:rPr lang="en-US" b="1" dirty="0" err="1" smtClean="0"/>
              <a:t>Geothe</a:t>
            </a:r>
            <a:r>
              <a:rPr lang="en-US" b="1" dirty="0" smtClean="0"/>
              <a:t> </a:t>
            </a:r>
            <a:r>
              <a:rPr lang="en-US" b="1" dirty="0" err="1" smtClean="0"/>
              <a:t>Gymansium</a:t>
            </a:r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Adam Smith v. Wolfgang </a:t>
            </a:r>
            <a:r>
              <a:rPr lang="en-US" b="1" dirty="0" err="1" smtClean="0"/>
              <a:t>Geothe</a:t>
            </a:r>
            <a:endParaRPr lang="en-US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52" y="9442"/>
            <a:ext cx="6619048" cy="208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0" y="2069365"/>
            <a:ext cx="186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MOTHER</a:t>
            </a:r>
          </a:p>
          <a:p>
            <a:r>
              <a:rPr lang="en-US" dirty="0" smtClean="0"/>
              <a:t>STEP MOTHER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491343" y="2249715"/>
            <a:ext cx="27649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341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460" y="1563600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2059" y="142875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62211795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-35997" y="924576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FBI:KIDNAPING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0918" y="6711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b="1" dirty="0" smtClean="0"/>
              <a:t>                    IS-A-BELL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1" y="2878963"/>
            <a:ext cx="2471701" cy="3662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6861" y="2444666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soviet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898571" y="1155408"/>
            <a:ext cx="3080658" cy="5136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906000" y="874345"/>
            <a:ext cx="1728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nonPoliceChart</a:t>
            </a:r>
            <a:endParaRPr lang="en-US" dirty="0" smtClean="0"/>
          </a:p>
          <a:p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408849" y="2075334"/>
            <a:ext cx="305384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IS-A-BELL</a:t>
            </a:r>
          </a:p>
          <a:p>
            <a:endParaRPr lang="en-US" b="1" dirty="0"/>
          </a:p>
          <a:p>
            <a:r>
              <a:rPr lang="en-US" b="1" dirty="0" smtClean="0"/>
              <a:t>To kill G George </a:t>
            </a:r>
            <a:r>
              <a:rPr lang="en-US" b="1" dirty="0" err="1" smtClean="0"/>
              <a:t>Washinton</a:t>
            </a:r>
            <a:endParaRPr lang="en-US" b="1" dirty="0" smtClean="0"/>
          </a:p>
          <a:p>
            <a:r>
              <a:rPr lang="en-US" b="1" dirty="0" err="1" smtClean="0"/>
              <a:t>Religou</a:t>
            </a:r>
            <a:r>
              <a:rPr lang="en-US" b="1" dirty="0" smtClean="0"/>
              <a:t> Free Mason. Including</a:t>
            </a:r>
          </a:p>
          <a:p>
            <a:r>
              <a:rPr lang="en-US" b="1" dirty="0" smtClean="0"/>
              <a:t>Benjamin Franklyn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790" y="112551"/>
            <a:ext cx="6619048" cy="20857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502229" y="2444666"/>
            <a:ext cx="2841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9867010" y="1890668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41.FREEDOM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898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-35997" y="924576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FBI:KIDNAPING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30" y="99744"/>
            <a:ext cx="7401328" cy="66320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10918" y="6711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b="1" dirty="0" smtClean="0"/>
              <a:t>                    IS-A-BELL</a:t>
            </a:r>
          </a:p>
        </p:txBody>
      </p:sp>
      <p:sp>
        <p:nvSpPr>
          <p:cNvPr id="2" name="Rectangle 1"/>
          <p:cNvSpPr/>
          <p:nvPr/>
        </p:nvSpPr>
        <p:spPr>
          <a:xfrm>
            <a:off x="8055429" y="4484913"/>
            <a:ext cx="3918857" cy="20465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HOMICIDE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633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-35997" y="924576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FBI:KIDNAPING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30" y="99745"/>
            <a:ext cx="1759537" cy="157665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10918" y="6711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b="1" dirty="0" smtClean="0"/>
              <a:t>                    IS-A-BELL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8513" y="3861040"/>
            <a:ext cx="2598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Kw = </a:t>
            </a:r>
            <a:r>
              <a:rPr lang="en-US" dirty="0" err="1" smtClean="0"/>
              <a:t>nonPolcieCTXLogical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27181" y="3786724"/>
            <a:ext cx="309506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306880" y="3882955"/>
            <a:ext cx="1329897" cy="2293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FREE ¼-US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4786" y="3882955"/>
            <a:ext cx="347835" cy="21152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734786" y="3773466"/>
            <a:ext cx="347835" cy="456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80630" y="3786724"/>
            <a:ext cx="102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1/4 pizza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9284912" y="3950726"/>
            <a:ext cx="884087" cy="26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98910" y="4397829"/>
            <a:ext cx="1443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Pizza Party</a:t>
            </a:r>
          </a:p>
          <a:p>
            <a:r>
              <a:rPr lang="en-US" dirty="0" smtClean="0"/>
              <a:t>Connect Four</a:t>
            </a:r>
          </a:p>
          <a:p>
            <a:r>
              <a:rPr lang="en-US" dirty="0" smtClean="0"/>
              <a:t>Master Mind</a:t>
            </a:r>
          </a:p>
          <a:p>
            <a:r>
              <a:rPr lang="en-US" dirty="0" smtClean="0"/>
              <a:t>Marbles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27181" y="2628655"/>
            <a:ext cx="48664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trike="sngStrike" dirty="0" smtClean="0"/>
              <a:t>no one at birthday </a:t>
            </a:r>
            <a:r>
              <a:rPr lang="en-US" dirty="0" smtClean="0"/>
              <a:t>(logical Phil(Kimberly)</a:t>
            </a:r>
          </a:p>
          <a:p>
            <a:r>
              <a:rPr lang="en-US" dirty="0"/>
              <a:t>	</a:t>
            </a:r>
            <a:r>
              <a:rPr lang="en-US" sz="800" dirty="0" smtClean="0"/>
              <a:t>jobs/jobs/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endParaRPr lang="en-US" sz="800" dirty="0" smtClean="0"/>
          </a:p>
          <a:p>
            <a:r>
              <a:rPr lang="en-US" dirty="0" smtClean="0"/>
              <a:t>1986 Foster City Age 6, March 23, 1987 Birthday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7127181" y="3773466"/>
            <a:ext cx="1607605" cy="382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514846" y="4397829"/>
            <a:ext cx="176202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Marbel</a:t>
            </a:r>
            <a:r>
              <a:rPr lang="en-US" dirty="0" smtClean="0"/>
              <a:t> Madness</a:t>
            </a:r>
          </a:p>
          <a:p>
            <a:pPr algn="ctr"/>
            <a:r>
              <a:rPr lang="en-US" dirty="0" smtClean="0"/>
              <a:t>Super Mario</a:t>
            </a:r>
          </a:p>
          <a:p>
            <a:pPr algn="ctr"/>
            <a:r>
              <a:rPr lang="en-US" dirty="0" smtClean="0"/>
              <a:t>Rampage</a:t>
            </a:r>
          </a:p>
          <a:p>
            <a:pPr algn="ctr"/>
            <a:r>
              <a:rPr lang="en-US" dirty="0" smtClean="0"/>
              <a:t>Volleyball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6945086" y="4397829"/>
            <a:ext cx="137160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9693431" y="4397829"/>
            <a:ext cx="1377340" cy="1317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735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-35997" y="924576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FBI:KIDNAPING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0918" y="6711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b="1" dirty="0" smtClean="0"/>
              <a:t>                    IS-A-BELL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240" y="2882043"/>
            <a:ext cx="2794000" cy="3911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854925" y="257667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ddr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5143909" y="1441359"/>
            <a:ext cx="2711016" cy="5352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952" y="9442"/>
            <a:ext cx="6619048" cy="20857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906000" y="2069365"/>
            <a:ext cx="1861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FATHER</a:t>
            </a:r>
          </a:p>
          <a:p>
            <a:r>
              <a:rPr lang="en-US" dirty="0" smtClean="0"/>
              <a:t>GRANDFATER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252" y="3336471"/>
            <a:ext cx="3879415" cy="2082190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6554350" y="3720499"/>
            <a:ext cx="1317171" cy="144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412295" y="5838149"/>
            <a:ext cx="2599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  <a:r>
              <a:rPr lang="en-US" dirty="0" err="1" smtClean="0"/>
              <a:t>quartzcircle</a:t>
            </a:r>
            <a:r>
              <a:rPr lang="en-US" dirty="0" smtClean="0"/>
              <a:t>)</a:t>
            </a:r>
          </a:p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).FAMILYROOM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8958943" y="6161315"/>
            <a:ext cx="315686" cy="359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9711881" y="5838149"/>
            <a:ext cx="1565719" cy="201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06109" y="2596098"/>
            <a:ext cx="557370" cy="28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086" y="3284373"/>
            <a:ext cx="3552381" cy="152381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65339" y="1633492"/>
            <a:ext cx="8409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DO NOT TRAVEL</a:t>
            </a:r>
            <a:endParaRPr lang="en-US" sz="9600" b="1" dirty="0"/>
          </a:p>
        </p:txBody>
      </p:sp>
      <p:sp>
        <p:nvSpPr>
          <p:cNvPr id="25" name="Down Arrow 24"/>
          <p:cNvSpPr/>
          <p:nvPr/>
        </p:nvSpPr>
        <p:spPr>
          <a:xfrm>
            <a:off x="2439240" y="2946009"/>
            <a:ext cx="911613" cy="994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/>
          <p:cNvSpPr/>
          <p:nvPr/>
        </p:nvSpPr>
        <p:spPr>
          <a:xfrm rot="19629855">
            <a:off x="9620946" y="2731594"/>
            <a:ext cx="911613" cy="2627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7445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PENTAGON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-35997" y="924576"/>
            <a:ext cx="91563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FBI:KIDNAPING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10918" y="6711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b="1" dirty="0" smtClean="0"/>
              <a:t>                    IS-A-BELL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71" y="2878963"/>
            <a:ext cx="2471701" cy="366261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46861" y="2444666"/>
            <a:ext cx="74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soviet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4898571" y="1155408"/>
            <a:ext cx="3080658" cy="5136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790" y="112551"/>
            <a:ext cx="6619048" cy="208571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252" y="3336471"/>
            <a:ext cx="3879415" cy="2082190"/>
          </a:xfrm>
          <a:prstGeom prst="rect">
            <a:avLst/>
          </a:prstGeom>
        </p:spPr>
      </p:pic>
      <p:sp>
        <p:nvSpPr>
          <p:cNvPr id="17" name="Right Arrow 16"/>
          <p:cNvSpPr/>
          <p:nvPr/>
        </p:nvSpPr>
        <p:spPr>
          <a:xfrm>
            <a:off x="6947363" y="3653666"/>
            <a:ext cx="1317171" cy="1447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8855" y="3558637"/>
            <a:ext cx="3552381" cy="15238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5339" y="1633492"/>
            <a:ext cx="8409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DO NOT TRAVEL</a:t>
            </a:r>
            <a:endParaRPr lang="en-US" sz="9600" b="1" dirty="0"/>
          </a:p>
        </p:txBody>
      </p:sp>
      <p:sp>
        <p:nvSpPr>
          <p:cNvPr id="20" name="Down Arrow 19"/>
          <p:cNvSpPr/>
          <p:nvPr/>
        </p:nvSpPr>
        <p:spPr>
          <a:xfrm>
            <a:off x="2439240" y="2946009"/>
            <a:ext cx="911613" cy="994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9629855">
            <a:off x="9479015" y="2553752"/>
            <a:ext cx="911613" cy="2627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3117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6329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187" y="40886"/>
            <a:ext cx="7401328" cy="663205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055429" y="4484913"/>
            <a:ext cx="3918857" cy="20465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0222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0"/>
            <a:ext cx="6857999" cy="51435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723529" y="462579"/>
            <a:ext cx="6325497" cy="2441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47" y="-500"/>
            <a:ext cx="7885714" cy="5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8869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82409" y="3851895"/>
            <a:ext cx="3439531" cy="25796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97" y="7501"/>
            <a:ext cx="11119104" cy="341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839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2"/>
            <a:ext cx="6858000" cy="51435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165771" y="-446314"/>
            <a:ext cx="3668102" cy="68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491" y="0"/>
            <a:ext cx="2857143" cy="13238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018" y="1435763"/>
            <a:ext cx="3352381" cy="6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578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DEFENSE</a:t>
            </a:r>
            <a:endParaRPr lang="en-US" sz="105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30" y="99744"/>
            <a:ext cx="7401328" cy="663205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10918" y="6711"/>
            <a:ext cx="258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1D8723:PHIL:TELEVISION</a:t>
            </a:r>
          </a:p>
          <a:p>
            <a:r>
              <a:rPr lang="en-US" b="1" dirty="0" smtClean="0"/>
              <a:t>GREEN:CARPET:DEFENSE</a:t>
            </a:r>
          </a:p>
        </p:txBody>
      </p:sp>
      <p:sp>
        <p:nvSpPr>
          <p:cNvPr id="2" name="Rectangle 1"/>
          <p:cNvSpPr/>
          <p:nvPr/>
        </p:nvSpPr>
        <p:spPr>
          <a:xfrm>
            <a:off x="8055429" y="4484913"/>
            <a:ext cx="3918857" cy="20465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HOMICIDE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97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1579096"/>
            <a:ext cx="2837386" cy="11273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244136" y="2118310"/>
            <a:ext cx="324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nonPoliceTRX.nonPoliceCHARTS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67" y="1449366"/>
            <a:ext cx="1043518" cy="1386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02128" y="2841646"/>
            <a:ext cx="7338869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SYSTEM</a:t>
            </a:r>
          </a:p>
          <a:p>
            <a:r>
              <a:rPr lang="en-US" sz="9600" b="1" dirty="0" smtClean="0"/>
              <a:t>ENGINEERING</a:t>
            </a:r>
            <a:endParaRPr lang="en-US" sz="9600" b="1" dirty="0"/>
          </a:p>
        </p:txBody>
      </p:sp>
      <p:sp>
        <p:nvSpPr>
          <p:cNvPr id="7" name="Rectangle 6"/>
          <p:cNvSpPr/>
          <p:nvPr/>
        </p:nvSpPr>
        <p:spPr>
          <a:xfrm>
            <a:off x="1272059" y="6488668"/>
            <a:ext cx="6742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Other: https://ojjdp.ojp.gov/funding/awards/15pjdp-21-gk-02760-dtvf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90" y="3161032"/>
            <a:ext cx="6058956" cy="29082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940" y="24556"/>
            <a:ext cx="1230630" cy="1055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820040" y="1997936"/>
            <a:ext cx="431154" cy="5052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040" y="2035058"/>
            <a:ext cx="441189" cy="44118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9718431" y="1926573"/>
            <a:ext cx="668215" cy="629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40253" y="1557241"/>
            <a:ext cx="2190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123.HAMILTION.FREE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571916" y="1912876"/>
            <a:ext cx="13992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LABOR CODE</a:t>
            </a:r>
          </a:p>
          <a:p>
            <a:r>
              <a:rPr lang="en-US" dirty="0" smtClean="0"/>
              <a:t>CIVIL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80488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DEFENSE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136806" y="321757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FBI:WMD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543" y="163286"/>
            <a:ext cx="2840743" cy="2545485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79638" y="-70036"/>
            <a:ext cx="2183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</a:t>
            </a:r>
          </a:p>
          <a:p>
            <a:r>
              <a:rPr lang="en-US" b="1" dirty="0" smtClean="0"/>
              <a:t>                    IS-A-BELL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94714" y="2351314"/>
            <a:ext cx="3215945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ATOMICCLOCK</a:t>
            </a:r>
          </a:p>
          <a:p>
            <a:r>
              <a:rPr lang="en-US" dirty="0" smtClean="0"/>
              <a:t>ATOMBOMB</a:t>
            </a:r>
          </a:p>
          <a:p>
            <a:r>
              <a:rPr lang="en-US" sz="8800" b="1" dirty="0" smtClean="0"/>
              <a:t>TIMER</a:t>
            </a:r>
            <a:endParaRPr lang="en-US" sz="8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485" y="4449165"/>
            <a:ext cx="881526" cy="12341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72865" y="4072023"/>
            <a:ext cx="2673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HOMICIDE:LUX&amp;IS-A-BELL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313" y="4441355"/>
            <a:ext cx="841315" cy="1246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738" y="4560846"/>
            <a:ext cx="1002846" cy="1002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302" y="4468161"/>
            <a:ext cx="1508038" cy="1002846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8240485" y="4800601"/>
            <a:ext cx="762000" cy="57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9571657" y="4773797"/>
            <a:ext cx="762000" cy="5769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12289" y="3222172"/>
            <a:ext cx="298184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DELUSTION </a:t>
            </a:r>
          </a:p>
          <a:p>
            <a:r>
              <a:rPr lang="en-US" sz="4400" b="1" dirty="0" smtClean="0"/>
              <a:t>OF STOCK</a:t>
            </a:r>
            <a:endParaRPr lang="en-US" sz="44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28" y="5824607"/>
            <a:ext cx="337457" cy="337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744738" y="5683183"/>
            <a:ext cx="2178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Jerry I have the timer</a:t>
            </a:r>
          </a:p>
          <a:p>
            <a:r>
              <a:rPr lang="en-US" dirty="0" smtClean="0"/>
              <a:t>From Soviet and DDR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409" y="6329514"/>
            <a:ext cx="420470" cy="2796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766132" y="6270854"/>
            <a:ext cx="492551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That is great news Jason go home. I </a:t>
            </a:r>
            <a:r>
              <a:rPr lang="en-US" dirty="0" err="1" smtClean="0"/>
              <a:t>mena</a:t>
            </a:r>
            <a:r>
              <a:rPr lang="en-US" dirty="0" smtClean="0"/>
              <a:t> </a:t>
            </a:r>
            <a:r>
              <a:rPr lang="en-US" dirty="0" err="1" smtClean="0"/>
              <a:t>michala</a:t>
            </a:r>
            <a:r>
              <a:rPr lang="en-US" dirty="0" smtClean="0"/>
              <a:t>.</a:t>
            </a:r>
          </a:p>
          <a:p>
            <a:r>
              <a:rPr lang="en-US" dirty="0" smtClean="0"/>
              <a:t>Because I need that.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091970" y="5830253"/>
            <a:ext cx="3136920" cy="163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091970" y="6422977"/>
            <a:ext cx="5512518" cy="118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8766132" y="6684392"/>
            <a:ext cx="2157279" cy="167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8091970" y="5985627"/>
            <a:ext cx="3014645" cy="251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9104344" y="4475380"/>
            <a:ext cx="307285" cy="120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0683678" y="4336620"/>
            <a:ext cx="307285" cy="120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6850024" y="4485170"/>
            <a:ext cx="307285" cy="120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7904530" y="4436301"/>
            <a:ext cx="307285" cy="120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64835" y="5046643"/>
            <a:ext cx="271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Gorbache</a:t>
            </a:r>
            <a:r>
              <a:rPr lang="en-US" dirty="0" smtClean="0"/>
              <a:t>(</a:t>
            </a:r>
            <a:r>
              <a:rPr lang="en-US" dirty="0" err="1" smtClean="0"/>
              <a:t>mgm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ibmdamiler.security.micha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364835" y="5471007"/>
            <a:ext cx="2887389" cy="92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342331" y="5182123"/>
            <a:ext cx="844935" cy="168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413963" y="5985627"/>
            <a:ext cx="453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LUX.ghocheo</a:t>
            </a:r>
            <a:r>
              <a:rPr lang="en-US" dirty="0" smtClean="0"/>
              <a:t>(</a:t>
            </a:r>
            <a:r>
              <a:rPr lang="en-US" dirty="0" err="1" smtClean="0"/>
              <a:t>nonPolcieTownLogcla</a:t>
            </a:r>
            <a:r>
              <a:rPr lang="en-US" dirty="0" smtClean="0"/>
              <a:t>(las </a:t>
            </a:r>
            <a:r>
              <a:rPr lang="en-US" dirty="0" err="1" smtClean="0"/>
              <a:t>vegas</a:t>
            </a:r>
            <a:r>
              <a:rPr lang="en-US" dirty="0" smtClean="0"/>
              <a:t>))</a:t>
            </a:r>
            <a:endParaRPr lang="en-US" dirty="0"/>
          </a:p>
        </p:txBody>
      </p:sp>
      <p:cxnSp>
        <p:nvCxnSpPr>
          <p:cNvPr id="45" name="Straight Connector 44"/>
          <p:cNvCxnSpPr>
            <a:endCxn id="43" idx="3"/>
          </p:cNvCxnSpPr>
          <p:nvPr/>
        </p:nvCxnSpPr>
        <p:spPr>
          <a:xfrm flipV="1">
            <a:off x="5765486" y="6170293"/>
            <a:ext cx="1182603" cy="100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683678" y="2966224"/>
            <a:ext cx="1109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</a:t>
            </a:r>
            <a:endParaRPr lang="en-US" dirty="0" smtClean="0"/>
          </a:p>
          <a:p>
            <a:r>
              <a:rPr lang="en-US" dirty="0" err="1" smtClean="0"/>
              <a:t>Brodessr</a:t>
            </a:r>
            <a:endParaRPr lang="en-US" dirty="0" smtClean="0"/>
          </a:p>
          <a:p>
            <a:r>
              <a:rPr lang="en-US" dirty="0" err="1" smtClean="0"/>
              <a:t>petersson</a:t>
            </a:r>
            <a:endParaRPr lang="en-US" dirty="0"/>
          </a:p>
        </p:txBody>
      </p:sp>
      <p:cxnSp>
        <p:nvCxnSpPr>
          <p:cNvPr id="49" name="Straight Connector 48"/>
          <p:cNvCxnSpPr>
            <a:stCxn id="47" idx="1"/>
          </p:cNvCxnSpPr>
          <p:nvPr/>
        </p:nvCxnSpPr>
        <p:spPr>
          <a:xfrm>
            <a:off x="10683678" y="3427889"/>
            <a:ext cx="1270429" cy="95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0683678" y="3643276"/>
            <a:ext cx="1381942" cy="198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766132" y="1155408"/>
            <a:ext cx="169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SS, DDR, SOVIET</a:t>
            </a:r>
            <a:endParaRPr lang="en-US" dirty="0"/>
          </a:p>
        </p:txBody>
      </p:sp>
      <p:cxnSp>
        <p:nvCxnSpPr>
          <p:cNvPr id="56" name="Straight Connector 55"/>
          <p:cNvCxnSpPr/>
          <p:nvPr/>
        </p:nvCxnSpPr>
        <p:spPr>
          <a:xfrm>
            <a:off x="8621485" y="1340074"/>
            <a:ext cx="2062193" cy="95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683678" y="3002572"/>
            <a:ext cx="422937" cy="349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82449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DEFENSE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136806" y="321757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FBI:WMD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9638" y="-70036"/>
            <a:ext cx="25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HOMICIDE:LUX,IS-A-BELL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36" y="2623081"/>
            <a:ext cx="881526" cy="123413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653" y="2623081"/>
            <a:ext cx="841315" cy="1246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523" y="4690813"/>
            <a:ext cx="1002846" cy="1002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369" y="4531146"/>
            <a:ext cx="1508038" cy="100284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 flipV="1">
            <a:off x="3592875" y="2659086"/>
            <a:ext cx="307285" cy="1207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070693" y="1728704"/>
            <a:ext cx="4534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LUX.ghocheo</a:t>
            </a:r>
            <a:r>
              <a:rPr lang="en-US" dirty="0" smtClean="0"/>
              <a:t>(</a:t>
            </a:r>
            <a:r>
              <a:rPr lang="en-US" dirty="0" err="1" smtClean="0"/>
              <a:t>nonPolcieTownLogcla</a:t>
            </a:r>
            <a:r>
              <a:rPr lang="en-US" dirty="0" smtClean="0"/>
              <a:t>(las </a:t>
            </a:r>
            <a:r>
              <a:rPr lang="en-US" dirty="0" err="1" smtClean="0"/>
              <a:t>vegas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119304" y="1960753"/>
            <a:ext cx="3075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strike="sngStrike" dirty="0" err="1" smtClean="0"/>
              <a:t>tattoo</a:t>
            </a:r>
            <a:r>
              <a:rPr lang="en-US" dirty="0" err="1" smtClean="0"/>
              <a:t>,</a:t>
            </a:r>
            <a:r>
              <a:rPr lang="en-US" strike="sngStrike" dirty="0" err="1" smtClean="0"/>
              <a:t>Brodessr,Petersson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7428003" y="4512152"/>
            <a:ext cx="2171873" cy="1672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2124457" y="1589909"/>
            <a:ext cx="380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Ss</a:t>
            </a:r>
            <a:endParaRPr lang="en-US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50" y="576295"/>
            <a:ext cx="1156354" cy="92485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427934" y="2548570"/>
            <a:ext cx="1503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Please</a:t>
            </a:r>
            <a:endParaRPr lang="en-US" i="1" strike="sngStrike" dirty="0" smtClean="0"/>
          </a:p>
          <a:p>
            <a:r>
              <a:rPr lang="en-US" strike="sngStrike" dirty="0" smtClean="0"/>
              <a:t>Give me</a:t>
            </a:r>
          </a:p>
          <a:p>
            <a:r>
              <a:rPr lang="en-US" strike="sngStrike" dirty="0" smtClean="0"/>
              <a:t>The atom</a:t>
            </a:r>
          </a:p>
          <a:p>
            <a:r>
              <a:rPr lang="en-US" strike="sngStrike" dirty="0" err="1" smtClean="0"/>
              <a:t>Boms</a:t>
            </a:r>
            <a:r>
              <a:rPr lang="en-US" strike="sngStrike" dirty="0" smtClean="0"/>
              <a:t> soviet</a:t>
            </a:r>
          </a:p>
          <a:p>
            <a:r>
              <a:rPr lang="en-US" strike="sngStrike" dirty="0" smtClean="0"/>
              <a:t>For SS(</a:t>
            </a:r>
            <a:r>
              <a:rPr lang="en-US" strike="sngStrike" dirty="0" err="1" smtClean="0"/>
              <a:t>nazi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And DDR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5070693" y="493011"/>
            <a:ext cx="35750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TRANSER OF NUCLOUR WEAPONS</a:t>
            </a:r>
          </a:p>
          <a:p>
            <a:r>
              <a:rPr lang="en-US" dirty="0" smtClean="0"/>
              <a:t>TO </a:t>
            </a:r>
            <a:r>
              <a:rPr lang="en-US" strike="sngStrike" dirty="0" smtClean="0"/>
              <a:t>ibm.dmailer.apple.yahoo.tango.*</a:t>
            </a:r>
          </a:p>
          <a:p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5136408" y="1120494"/>
            <a:ext cx="3630102" cy="6090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ATOMBOMB !US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292958" y="2734531"/>
            <a:ext cx="19128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Yes, are you </a:t>
            </a:r>
          </a:p>
          <a:p>
            <a:r>
              <a:rPr lang="en-US" strike="sngStrike" dirty="0" smtClean="0"/>
              <a:t>In a country</a:t>
            </a:r>
          </a:p>
          <a:p>
            <a:r>
              <a:rPr lang="en-US" strike="sngStrike" dirty="0" smtClean="0"/>
              <a:t>That does not</a:t>
            </a:r>
          </a:p>
          <a:p>
            <a:r>
              <a:rPr lang="en-US" strike="sngStrike" dirty="0" smtClean="0"/>
              <a:t>Exist also </a:t>
            </a:r>
            <a:r>
              <a:rPr lang="en-US" strike="sngStrike" dirty="0" err="1" smtClean="0"/>
              <a:t>DDR?Yes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7145939" y="2548570"/>
            <a:ext cx="2012641" cy="1532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4420657" y="2625131"/>
            <a:ext cx="1367850" cy="1276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81" y="2158028"/>
            <a:ext cx="517760" cy="41410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08" y="2054628"/>
            <a:ext cx="517760" cy="41410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1170357" y="4227957"/>
            <a:ext cx="465678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German scientists Otto </a:t>
            </a:r>
            <a:r>
              <a:rPr lang="en-US" dirty="0" smtClean="0"/>
              <a:t>Hahn</a:t>
            </a:r>
          </a:p>
          <a:p>
            <a:r>
              <a:rPr lang="en-US" strike="sngStrike" dirty="0" smtClean="0"/>
              <a:t>Jason 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 or Jason Peterson</a:t>
            </a:r>
          </a:p>
          <a:p>
            <a:r>
              <a:rPr lang="en-US" strike="sngStrike" dirty="0" smtClean="0"/>
              <a:t>Is a Child </a:t>
            </a:r>
            <a:r>
              <a:rPr lang="en-US" strike="sngStrike" dirty="0" err="1" smtClean="0"/>
              <a:t>Molestor</a:t>
            </a:r>
            <a:r>
              <a:rPr lang="en-US" strike="sngStrike" dirty="0" smtClean="0"/>
              <a:t>. </a:t>
            </a:r>
          </a:p>
          <a:p>
            <a:r>
              <a:rPr lang="en-US" strike="sngStrike" dirty="0" err="1" smtClean="0"/>
              <a:t>Gorhcoh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/j, HAHN) </a:t>
            </a:r>
            <a:r>
              <a:rPr lang="en-US" strike="sngStrike" dirty="0" err="1" smtClean="0"/>
              <a:t>Flioan</a:t>
            </a:r>
            <a:r>
              <a:rPr lang="en-US" strike="sngStrike" dirty="0" smtClean="0"/>
              <a:t> Linder Hahn</a:t>
            </a:r>
          </a:p>
          <a:p>
            <a:r>
              <a:rPr lang="en-US" strike="sngStrike" dirty="0" smtClean="0"/>
              <a:t>And Dr. Dr. Prof. </a:t>
            </a:r>
            <a:r>
              <a:rPr lang="en-US" strike="sngStrike" dirty="0" err="1" smtClean="0"/>
              <a:t>Joahcm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Fiahsn</a:t>
            </a:r>
            <a:r>
              <a:rPr lang="en-US" strike="sngStrike" dirty="0" smtClean="0"/>
              <a:t>  </a:t>
            </a:r>
            <a:r>
              <a:rPr lang="en-US" strike="sngStrike" dirty="0" err="1" smtClean="0"/>
              <a:t>Maxplank</a:t>
            </a:r>
            <a:r>
              <a:rPr lang="en-US" strike="sngStrike" dirty="0" smtClean="0"/>
              <a:t> Hahn</a:t>
            </a:r>
          </a:p>
          <a:p>
            <a:r>
              <a:rPr lang="en-US" strike="sngStrike" dirty="0" smtClean="0"/>
              <a:t>EINSTEIN</a:t>
            </a:r>
            <a:endParaRPr lang="en-US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1119304" y="6026612"/>
            <a:ext cx="7349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https://ahf.nuclearmuseum.org/ahf/history/german-atomic-bomb-project/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402478" y="3671"/>
            <a:ext cx="878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/>
              </a:rPr>
              <a:t>FBI WMD - </a:t>
            </a:r>
            <a:r>
              <a:rPr lang="en-US" b="1" strike="sngStrike" dirty="0" smtClean="0">
                <a:latin typeface="Roboto"/>
              </a:rPr>
              <a:t>German </a:t>
            </a:r>
            <a:r>
              <a:rPr lang="en-US" b="1" strike="sngStrike" dirty="0">
                <a:latin typeface="Roboto"/>
              </a:rPr>
              <a:t>Atomic Bomb </a:t>
            </a:r>
            <a:r>
              <a:rPr lang="en-US" b="1" strike="sngStrike" dirty="0" smtClean="0">
                <a:latin typeface="Roboto"/>
              </a:rPr>
              <a:t>Project  </a:t>
            </a:r>
            <a:r>
              <a:rPr lang="en-US" b="1" dirty="0" smtClean="0">
                <a:latin typeface="Roboto"/>
              </a:rPr>
              <a:t>or MANNHATTEN POLICE PROJECT</a:t>
            </a:r>
            <a:endParaRPr lang="en-US" b="1" i="0" dirty="0">
              <a:effectLst/>
              <a:latin typeface="Roboto"/>
              <a:hlinkClick r:id="rId9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794657" y="329806"/>
            <a:ext cx="11549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9185429" y="4196227"/>
            <a:ext cx="2171873" cy="1672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50154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UNITED NATIONS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136806" y="321757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FBI:WMD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9638" y="-70036"/>
            <a:ext cx="25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HOMICIDE:LUX,IS-A-BELL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402478" y="3671"/>
            <a:ext cx="5143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/>
              </a:rPr>
              <a:t>FBI WMD </a:t>
            </a:r>
            <a:r>
              <a:rPr lang="en-US" b="1" dirty="0" smtClean="0">
                <a:latin typeface="Roboto"/>
                <a:hlinkClick r:id="rId3"/>
              </a:rPr>
              <a:t>–</a:t>
            </a:r>
            <a:r>
              <a:rPr lang="en-US" b="1" dirty="0" smtClean="0">
                <a:latin typeface="Roboto"/>
              </a:rPr>
              <a:t> MANNHATTEN POLICE PROJECT</a:t>
            </a:r>
            <a:endParaRPr lang="en-US" b="1" i="0" dirty="0">
              <a:effectLst/>
              <a:latin typeface="Roboto"/>
              <a:hlinkClick r:id="rId3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794657" y="329806"/>
            <a:ext cx="11549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06" y="0"/>
            <a:ext cx="79829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91099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DEFENSE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136806" y="321757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FBI:WMD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9638" y="-70036"/>
            <a:ext cx="25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HOMICIDE:LUX,IS-A-BELL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402478" y="3671"/>
            <a:ext cx="878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/>
              </a:rPr>
              <a:t>FBI WMD - </a:t>
            </a:r>
            <a:r>
              <a:rPr lang="en-US" b="1" strike="sngStrike" dirty="0" smtClean="0">
                <a:latin typeface="Roboto"/>
              </a:rPr>
              <a:t>German </a:t>
            </a:r>
            <a:r>
              <a:rPr lang="en-US" b="1" strike="sngStrike" dirty="0">
                <a:latin typeface="Roboto"/>
              </a:rPr>
              <a:t>Atomic Bomb </a:t>
            </a:r>
            <a:r>
              <a:rPr lang="en-US" b="1" strike="sngStrike" dirty="0" smtClean="0">
                <a:latin typeface="Roboto"/>
              </a:rPr>
              <a:t>Project  </a:t>
            </a:r>
            <a:r>
              <a:rPr lang="en-US" b="1" dirty="0" smtClean="0">
                <a:latin typeface="Roboto"/>
              </a:rPr>
              <a:t>or MANNHATTEN POLICE PROJECT</a:t>
            </a:r>
            <a:endParaRPr lang="en-US" b="1" i="0" dirty="0">
              <a:effectLst/>
              <a:latin typeface="Roboto"/>
              <a:hlinkClick r:id="rId3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794657" y="329806"/>
            <a:ext cx="11549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1752600" y="728415"/>
            <a:ext cx="90133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b="1" dirty="0">
                <a:solidFill>
                  <a:srgbClr val="5E6977"/>
                </a:solidFill>
                <a:latin typeface="Roboto"/>
              </a:rPr>
              <a:t>Germany: Signature of Treaty on the Non-Proliferation of Nuclear Weapons (NPT)</a:t>
            </a:r>
            <a:endParaRPr lang="en-US" sz="7200" b="1" i="0" dirty="0">
              <a:solidFill>
                <a:srgbClr val="5E6977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0372515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0" y="857252"/>
            <a:ext cx="6858000" cy="51435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9165771" y="-446314"/>
            <a:ext cx="3668102" cy="687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47" y="917377"/>
            <a:ext cx="6733333" cy="5047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39229" y="609600"/>
            <a:ext cx="219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JASON HOUSE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06822" y="6124539"/>
            <a:ext cx="440763" cy="6170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8192" y="6118269"/>
            <a:ext cx="420658" cy="62333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423613" y="6289288"/>
            <a:ext cx="1865675" cy="267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285059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DEFENSE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136806" y="321757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FBI:WMD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9638" y="-70036"/>
            <a:ext cx="25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HOMICIDE:LUX,IS-A-BELL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402478" y="3671"/>
            <a:ext cx="878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/>
              </a:rPr>
              <a:t>FBI WMD - </a:t>
            </a:r>
            <a:r>
              <a:rPr lang="en-US" b="1" strike="sngStrike" dirty="0" smtClean="0">
                <a:latin typeface="Roboto"/>
              </a:rPr>
              <a:t>German </a:t>
            </a:r>
            <a:r>
              <a:rPr lang="en-US" b="1" strike="sngStrike" dirty="0">
                <a:latin typeface="Roboto"/>
              </a:rPr>
              <a:t>Atomic Bomb </a:t>
            </a:r>
            <a:r>
              <a:rPr lang="en-US" b="1" strike="sngStrike" dirty="0" smtClean="0">
                <a:latin typeface="Roboto"/>
              </a:rPr>
              <a:t>Project  </a:t>
            </a:r>
            <a:r>
              <a:rPr lang="en-US" b="1" dirty="0" smtClean="0">
                <a:latin typeface="Roboto"/>
              </a:rPr>
              <a:t>or MANNHATTEN POLICE PROJECT</a:t>
            </a:r>
            <a:endParaRPr lang="en-US" b="1" i="0" dirty="0">
              <a:effectLst/>
              <a:latin typeface="Roboto"/>
              <a:hlinkClick r:id="rId3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794657" y="329806"/>
            <a:ext cx="11549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629" y="722513"/>
            <a:ext cx="7670447" cy="55577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746" y="329806"/>
            <a:ext cx="5160254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89313" y="446710"/>
            <a:ext cx="3112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MR. JOHNSON’S HOUSE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9791" y="6285687"/>
            <a:ext cx="440763" cy="61706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91161" y="6279417"/>
            <a:ext cx="420658" cy="623338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4456582" y="6450436"/>
            <a:ext cx="1865675" cy="267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077686" y="3200400"/>
            <a:ext cx="3026228" cy="468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-54731" y="2851809"/>
            <a:ext cx="92044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¼ HAMITION</a:t>
            </a:r>
          </a:p>
          <a:p>
            <a:r>
              <a:rPr lang="en-US" sz="1100" dirty="0" smtClean="0"/>
              <a:t>§Stalking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937471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/>
        </p:nvCxnSpPr>
        <p:spPr>
          <a:xfrm flipH="1">
            <a:off x="794657" y="0"/>
            <a:ext cx="32657" cy="6672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0" y="0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DEFENSE</a:t>
            </a:r>
            <a:endParaRPr lang="en-US" sz="1050" dirty="0"/>
          </a:p>
        </p:txBody>
      </p:sp>
      <p:sp>
        <p:nvSpPr>
          <p:cNvPr id="22" name="Rectangle 21"/>
          <p:cNvSpPr/>
          <p:nvPr/>
        </p:nvSpPr>
        <p:spPr>
          <a:xfrm>
            <a:off x="16329" y="547773"/>
            <a:ext cx="810985" cy="3265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FBI</a:t>
            </a:r>
            <a:endParaRPr lang="en-US" sz="1050" dirty="0"/>
          </a:p>
        </p:txBody>
      </p:sp>
      <p:sp>
        <p:nvSpPr>
          <p:cNvPr id="28" name="TextBox 27"/>
          <p:cNvSpPr txBox="1"/>
          <p:nvPr/>
        </p:nvSpPr>
        <p:spPr>
          <a:xfrm>
            <a:off x="136806" y="321757"/>
            <a:ext cx="6415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FBI:WMD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79638" y="-70036"/>
            <a:ext cx="25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HOMICIDE:LUX,IS-A-BELL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402478" y="3671"/>
            <a:ext cx="8789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Roboto"/>
              </a:rPr>
              <a:t>FBI WMD - </a:t>
            </a:r>
            <a:r>
              <a:rPr lang="en-US" b="1" strike="sngStrike" dirty="0" smtClean="0">
                <a:latin typeface="Roboto"/>
              </a:rPr>
              <a:t>German </a:t>
            </a:r>
            <a:r>
              <a:rPr lang="en-US" b="1" strike="sngStrike" dirty="0">
                <a:latin typeface="Roboto"/>
              </a:rPr>
              <a:t>Atomic Bomb </a:t>
            </a:r>
            <a:r>
              <a:rPr lang="en-US" b="1" strike="sngStrike" dirty="0" smtClean="0">
                <a:latin typeface="Roboto"/>
              </a:rPr>
              <a:t>Project  </a:t>
            </a:r>
            <a:r>
              <a:rPr lang="en-US" b="1" dirty="0" smtClean="0">
                <a:latin typeface="Roboto"/>
              </a:rPr>
              <a:t>or MANNHATTEN POLICE PROJECT</a:t>
            </a:r>
            <a:endParaRPr lang="en-US" b="1" i="0" dirty="0">
              <a:effectLst/>
              <a:latin typeface="Roboto"/>
              <a:hlinkClick r:id="rId3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794657" y="329806"/>
            <a:ext cx="115497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471" y="874345"/>
            <a:ext cx="2530419" cy="33629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7670" y="4268037"/>
            <a:ext cx="4709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 HIS FAMLY ROOM AND HIS FAMLY ROOM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39791" y="6285687"/>
            <a:ext cx="440763" cy="617068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91161" y="6279417"/>
            <a:ext cx="420658" cy="623338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4456582" y="6450436"/>
            <a:ext cx="1865675" cy="267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96861" y="1286196"/>
            <a:ext cx="3294809" cy="24711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342" y="4692613"/>
            <a:ext cx="2144940" cy="152529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471" y="4692613"/>
            <a:ext cx="2144940" cy="152529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189249" y="4692613"/>
            <a:ext cx="2722570" cy="1586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757639" y="4637369"/>
            <a:ext cx="3412273" cy="1813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09984" y="4466350"/>
            <a:ext cx="3412273" cy="1813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638128" y="1053273"/>
            <a:ext cx="3412273" cy="1813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741375" y="4169154"/>
            <a:ext cx="20758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THEY DO NOT</a:t>
            </a:r>
          </a:p>
          <a:p>
            <a:r>
              <a:rPr lang="en-US" strike="sngStrike" dirty="0" smtClean="0"/>
              <a:t>WANT BOMS FROM</a:t>
            </a:r>
          </a:p>
          <a:p>
            <a:r>
              <a:rPr lang="en-US" strike="sngStrike" dirty="0" smtClean="0"/>
              <a:t>KIM or </a:t>
            </a:r>
            <a:r>
              <a:rPr lang="en-US" strike="sngStrike" dirty="0" err="1" smtClean="0"/>
              <a:t>andy</a:t>
            </a:r>
            <a:r>
              <a:rPr lang="en-US" strike="sngStrike" dirty="0" smtClean="0"/>
              <a:t> KIM</a:t>
            </a:r>
          </a:p>
          <a:p>
            <a:r>
              <a:rPr lang="en-US" strike="sngStrike" dirty="0" smtClean="0"/>
              <a:t>In the FAMLY ROOM</a:t>
            </a:r>
          </a:p>
          <a:p>
            <a:r>
              <a:rPr lang="en-US" strike="sngStrike" dirty="0" smtClean="0"/>
              <a:t>MERKEL AND </a:t>
            </a:r>
            <a:br>
              <a:rPr lang="en-US" strike="sngStrike" dirty="0" smtClean="0"/>
            </a:br>
            <a:r>
              <a:rPr lang="en-US" strike="sngStrike" dirty="0" smtClean="0"/>
              <a:t>GORHOCHCEV</a:t>
            </a:r>
          </a:p>
        </p:txBody>
      </p:sp>
    </p:spTree>
    <p:extLst>
      <p:ext uri="{BB962C8B-B14F-4D97-AF65-F5344CB8AC3E}">
        <p14:creationId xmlns:p14="http://schemas.microsoft.com/office/powerpoint/2010/main" val="184738082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15646" y="857249"/>
            <a:ext cx="6858000" cy="51435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06822" y="6124539"/>
            <a:ext cx="440763" cy="6170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8192" y="6118269"/>
            <a:ext cx="420658" cy="62333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423613" y="6289288"/>
            <a:ext cx="1865675" cy="267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554686" y="1066800"/>
            <a:ext cx="12147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HIM</a:t>
            </a:r>
          </a:p>
          <a:p>
            <a:r>
              <a:rPr lang="en-US" dirty="0" smtClean="0"/>
              <a:t>OR HIM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Or HIM 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666" y="1066800"/>
            <a:ext cx="1002846" cy="10028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0419" y="2237695"/>
            <a:ext cx="1189094" cy="73849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8750419" y="917377"/>
            <a:ext cx="1427724" cy="1320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599714" y="2069646"/>
            <a:ext cx="2645229" cy="1794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59288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823705" y="1005041"/>
            <a:ext cx="1932430" cy="14493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1530" y="217715"/>
            <a:ext cx="1483154" cy="207641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61530" y="3139102"/>
            <a:ext cx="1268997" cy="18804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452" y="217715"/>
            <a:ext cx="2857500" cy="1600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27714" y="478971"/>
            <a:ext cx="105702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This is</a:t>
            </a:r>
          </a:p>
          <a:p>
            <a:r>
              <a:rPr lang="en-US" dirty="0" smtClean="0"/>
              <a:t>House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This is </a:t>
            </a:r>
          </a:p>
          <a:p>
            <a:r>
              <a:rPr lang="en-US" dirty="0" smtClean="0"/>
              <a:t>My </a:t>
            </a:r>
            <a:r>
              <a:rPr lang="en-US" dirty="0" err="1" smtClean="0"/>
              <a:t>famly</a:t>
            </a:r>
            <a:endParaRPr lang="en-US" dirty="0" smtClean="0"/>
          </a:p>
          <a:p>
            <a:r>
              <a:rPr lang="en-US" dirty="0" smtClean="0"/>
              <a:t>room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18" y="2045660"/>
            <a:ext cx="914425" cy="65025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942114" y="2045660"/>
            <a:ext cx="1627088" cy="138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63486" y="609600"/>
            <a:ext cx="6912428" cy="1436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4735" y="3139102"/>
            <a:ext cx="3366527" cy="18992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530527" y="3447601"/>
            <a:ext cx="1883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That is my </a:t>
            </a:r>
            <a:r>
              <a:rPr lang="en-US" dirty="0" err="1" smtClean="0"/>
              <a:t>nouse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145793" y="3313605"/>
            <a:ext cx="6912428" cy="1436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94" y="5275975"/>
            <a:ext cx="914425" cy="65025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719998" y="518156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My </a:t>
            </a:r>
            <a:r>
              <a:rPr lang="en-US" dirty="0" err="1"/>
              <a:t>famly</a:t>
            </a:r>
            <a:endParaRPr lang="en-US" dirty="0"/>
          </a:p>
          <a:p>
            <a:r>
              <a:rPr lang="en-US" dirty="0" smtClean="0"/>
              <a:t>Room </a:t>
            </a:r>
          </a:p>
          <a:p>
            <a:r>
              <a:rPr lang="en-US" dirty="0" smtClean="0"/>
              <a:t>screen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084735" y="5077470"/>
            <a:ext cx="994308" cy="940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3614056" y="5323987"/>
            <a:ext cx="3069773" cy="534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9815998" y="609600"/>
            <a:ext cx="1864373" cy="2529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857119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606" y="5240684"/>
            <a:ext cx="684816" cy="45540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532" y="609600"/>
            <a:ext cx="718347" cy="9991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96902" y="548045"/>
            <a:ext cx="2192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don’t like </a:t>
            </a:r>
            <a:r>
              <a:rPr lang="en-US" dirty="0" err="1" smtClean="0"/>
              <a:t>phil</a:t>
            </a:r>
            <a:r>
              <a:rPr lang="en-US" dirty="0" smtClean="0"/>
              <a:t> house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449286" y="548045"/>
            <a:ext cx="1654628" cy="120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426" y="1771258"/>
            <a:ext cx="718347" cy="99915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3758926" y="1771258"/>
            <a:ext cx="1767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Nor, Jason house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2449286" y="1538312"/>
            <a:ext cx="1654628" cy="120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76174" y="2913306"/>
            <a:ext cx="736705" cy="103138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3896902" y="2859339"/>
            <a:ext cx="165942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peson</a:t>
            </a:r>
            <a:r>
              <a:rPr lang="en-US" dirty="0" smtClean="0"/>
              <a:t> does</a:t>
            </a:r>
          </a:p>
          <a:p>
            <a:r>
              <a:rPr lang="en-US" dirty="0" smtClean="0"/>
              <a:t>Not Like Phil or</a:t>
            </a:r>
          </a:p>
          <a:p>
            <a:r>
              <a:rPr lang="en-US" dirty="0" err="1" smtClean="0"/>
              <a:t>Jasons</a:t>
            </a:r>
            <a:r>
              <a:rPr lang="en-US" dirty="0" smtClean="0"/>
              <a:t> </a:t>
            </a:r>
            <a:r>
              <a:rPr lang="en-US" dirty="0" err="1" smtClean="0"/>
              <a:t>hosue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2417212" y="2886886"/>
            <a:ext cx="1654628" cy="120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35" y="4229370"/>
            <a:ext cx="718347" cy="999156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387326" y="5225727"/>
            <a:ext cx="1654628" cy="120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950027" y="5514933"/>
            <a:ext cx="653143" cy="967838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2449286" y="4126670"/>
            <a:ext cx="1654628" cy="120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849320" y="5696087"/>
            <a:ext cx="1573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like my </a:t>
            </a:r>
            <a:r>
              <a:rPr lang="en-US" dirty="0" err="1" smtClean="0"/>
              <a:t>hosue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989" y="548045"/>
            <a:ext cx="718347" cy="999156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8664359" y="486490"/>
            <a:ext cx="2228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sell you BUTTON</a:t>
            </a:r>
          </a:p>
          <a:p>
            <a:r>
              <a:rPr lang="en-US" dirty="0" smtClean="0"/>
              <a:t>To blow a house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216743" y="486490"/>
            <a:ext cx="1654628" cy="120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83" y="1709703"/>
            <a:ext cx="718347" cy="99915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8526383" y="1709703"/>
            <a:ext cx="27103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buy the BUTTON</a:t>
            </a:r>
          </a:p>
          <a:p>
            <a:r>
              <a:rPr lang="en-US" dirty="0" smtClean="0"/>
              <a:t>And </a:t>
            </a:r>
            <a:r>
              <a:rPr lang="en-US" dirty="0" err="1" smtClean="0"/>
              <a:t>alsom</a:t>
            </a:r>
            <a:r>
              <a:rPr lang="en-US" dirty="0" smtClean="0"/>
              <a:t> blow the my</a:t>
            </a:r>
          </a:p>
          <a:p>
            <a:r>
              <a:rPr lang="en-US" dirty="0" smtClean="0"/>
              <a:t>House. I blew up my house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7216743" y="1476757"/>
            <a:ext cx="1654628" cy="120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52809" y="1663698"/>
            <a:ext cx="736705" cy="103138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7184669" y="2825331"/>
            <a:ext cx="1654628" cy="120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484" y="2882251"/>
            <a:ext cx="718347" cy="99915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8564264" y="4345254"/>
            <a:ext cx="3279393" cy="383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17482" y="4160132"/>
            <a:ext cx="653143" cy="967838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7216743" y="4065115"/>
            <a:ext cx="1654628" cy="1204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8564264" y="4359615"/>
            <a:ext cx="2944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also blew up my house once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7880525" y="76492"/>
            <a:ext cx="327059" cy="68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003534" y="207120"/>
            <a:ext cx="327059" cy="68253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464463" y="5146559"/>
            <a:ext cx="29142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Can I buy the BUTTON to you</a:t>
            </a:r>
          </a:p>
          <a:p>
            <a:r>
              <a:rPr lang="en-US" dirty="0" smtClean="0"/>
              <a:t>House?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8513530" y="5266681"/>
            <a:ext cx="3300584" cy="28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489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381" y="1952809"/>
            <a:ext cx="7095238" cy="2952381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5966460" y="1508760"/>
            <a:ext cx="182880" cy="240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49340" y="956679"/>
            <a:ext cx="5126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Smoking		Most quiet soccer smoking 11/12</a:t>
            </a:r>
          </a:p>
          <a:p>
            <a:r>
              <a:rPr lang="en-US" dirty="0" smtClean="0"/>
              <a:t>Drinking		Joe’s mother,  </a:t>
            </a:r>
            <a:r>
              <a:rPr lang="en-US" dirty="0" err="1" smtClean="0"/>
              <a:t>Seperation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7875270" y="1154430"/>
            <a:ext cx="3817620" cy="34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955280" y="1508760"/>
            <a:ext cx="12458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149340" y="1154430"/>
            <a:ext cx="1383030" cy="34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035290" y="1405890"/>
            <a:ext cx="2560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57900" y="1279844"/>
            <a:ext cx="1085850" cy="228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737360" y="1603010"/>
            <a:ext cx="8858250" cy="32204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190" y="5469791"/>
            <a:ext cx="1152525" cy="115252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5052060" y="5530076"/>
            <a:ext cx="2823210" cy="903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728" y="5469791"/>
            <a:ext cx="896639" cy="73272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7122795" y="5411799"/>
            <a:ext cx="2823210" cy="903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080" y="5621904"/>
            <a:ext cx="854392" cy="580609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9031223" y="5493529"/>
            <a:ext cx="2823210" cy="903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695728" y="5178871"/>
            <a:ext cx="3259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¼ GREEN </a:t>
            </a:r>
            <a:r>
              <a:rPr lang="en-US" dirty="0" err="1" smtClean="0"/>
              <a:t>enlish</a:t>
            </a:r>
            <a:r>
              <a:rPr lang="en-US" dirty="0" smtClean="0"/>
              <a:t> D/4.0 Sonja</a:t>
            </a:r>
          </a:p>
          <a:p>
            <a:r>
              <a:rPr lang="en-US" dirty="0" smtClean="0"/>
              <a:t>int.(</a:t>
            </a:r>
            <a:r>
              <a:rPr lang="en-US" dirty="0" err="1" smtClean="0"/>
              <a:t>eric</a:t>
            </a:r>
            <a:r>
              <a:rPr lang="en-US" dirty="0" smtClean="0"/>
              <a:t>).fair (toys, </a:t>
            </a:r>
            <a:r>
              <a:rPr lang="en-US" dirty="0" err="1" smtClean="0"/>
              <a:t>sibeien</a:t>
            </a:r>
            <a:r>
              <a:rPr lang="en-US" dirty="0" smtClean="0"/>
              <a:t> tiger))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H="1">
            <a:off x="3200400" y="5621904"/>
            <a:ext cx="27904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372212" y="4931066"/>
            <a:ext cx="1019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MERKEL(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94237" y="5710700"/>
            <a:ext cx="1003349" cy="848458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7955280" y="5652217"/>
            <a:ext cx="2823210" cy="903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27074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629" y="1175658"/>
            <a:ext cx="4071333" cy="22302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7799" y="1175658"/>
            <a:ext cx="3979928" cy="225334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27727" y="1736272"/>
            <a:ext cx="1726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WANT TO </a:t>
            </a:r>
          </a:p>
          <a:p>
            <a:r>
              <a:rPr lang="en-US" dirty="0" smtClean="0"/>
              <a:t>GO BACK </a:t>
            </a:r>
            <a:br>
              <a:rPr lang="en-US" dirty="0" smtClean="0"/>
            </a:br>
            <a:r>
              <a:rPr lang="en-US" dirty="0" smtClean="0"/>
              <a:t>INTO MY HOUSE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237763" y="763488"/>
            <a:ext cx="2853277" cy="319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778674" y="609600"/>
            <a:ext cx="639440" cy="2536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7273928" y="763488"/>
            <a:ext cx="2479672" cy="3438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525000" y="424543"/>
            <a:ext cx="2068286" cy="4288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249" y="4201886"/>
            <a:ext cx="3979928" cy="225334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86566" y="4528458"/>
            <a:ext cx="1816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DON’T  KNOW</a:t>
            </a:r>
          </a:p>
          <a:p>
            <a:r>
              <a:rPr lang="en-US" dirty="0" smtClean="0"/>
              <a:t>KIM AND I DON’T</a:t>
            </a:r>
          </a:p>
          <a:p>
            <a:r>
              <a:rPr lang="en-US" dirty="0" smtClean="0"/>
              <a:t>CARE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289" y="4151538"/>
            <a:ext cx="4071333" cy="2230208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2800203" y="3335728"/>
            <a:ext cx="2853277" cy="319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1810557" y="3812699"/>
            <a:ext cx="2853277" cy="319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2" y="1785937"/>
            <a:ext cx="265747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03954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8503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2" y="1785937"/>
            <a:ext cx="2657475" cy="32861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28257" y="1197429"/>
            <a:ext cx="125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WEST/EAST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771" y="2040808"/>
            <a:ext cx="2451870" cy="13881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605" y="2040808"/>
            <a:ext cx="2830362" cy="1550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686800" y="1382095"/>
            <a:ext cx="1617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NORTH/SOUTH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8086" y="4948882"/>
            <a:ext cx="440763" cy="61706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219456" y="4942612"/>
            <a:ext cx="420658" cy="62333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2184877" y="5113631"/>
            <a:ext cx="1865675" cy="267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778" y="5113631"/>
            <a:ext cx="359174" cy="499578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8161134" y="5162354"/>
            <a:ext cx="1865675" cy="2676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486320" y="-88816"/>
            <a:ext cx="781758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err="1" smtClean="0"/>
              <a:t>nonPoliceTIMER</a:t>
            </a:r>
            <a:endParaRPr lang="en-US" sz="88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207620" y="5565950"/>
            <a:ext cx="204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nonPoliceTRXLogcal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225471" y="1228048"/>
            <a:ext cx="716717" cy="2173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100895" y="1502297"/>
            <a:ext cx="1142725" cy="175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554807" y="1691975"/>
            <a:ext cx="1212455" cy="2310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13116" y="3444543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1990</a:t>
            </a:r>
            <a:endParaRPr lang="en-US" sz="9600" b="1" dirty="0"/>
          </a:p>
        </p:txBody>
      </p:sp>
      <p:sp>
        <p:nvSpPr>
          <p:cNvPr id="30" name="Rectangle 29"/>
          <p:cNvSpPr/>
          <p:nvPr/>
        </p:nvSpPr>
        <p:spPr>
          <a:xfrm>
            <a:off x="8020085" y="3502402"/>
            <a:ext cx="267893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1957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24779582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8503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5265999" y="2174345"/>
            <a:ext cx="248177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LEFT</a:t>
            </a:r>
            <a:endParaRPr lang="en-US" sz="9600" dirty="0"/>
          </a:p>
        </p:txBody>
      </p:sp>
      <p:sp>
        <p:nvSpPr>
          <p:cNvPr id="31" name="TextBox 30"/>
          <p:cNvSpPr txBox="1"/>
          <p:nvPr/>
        </p:nvSpPr>
        <p:spPr>
          <a:xfrm>
            <a:off x="11167277" y="6425765"/>
            <a:ext cx="8322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 smtClean="0"/>
              <a:t>Democrate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115298509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8503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67277" y="6425765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Republican</a:t>
            </a:r>
            <a:endParaRPr lang="en-US" sz="1100" b="1" dirty="0"/>
          </a:p>
        </p:txBody>
      </p:sp>
      <p:sp>
        <p:nvSpPr>
          <p:cNvPr id="30" name="Rectangle 29"/>
          <p:cNvSpPr/>
          <p:nvPr/>
        </p:nvSpPr>
        <p:spPr>
          <a:xfrm>
            <a:off x="5265999" y="2174345"/>
            <a:ext cx="33762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RIGHT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1674578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85031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67277" y="6425765"/>
            <a:ext cx="8354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/>
              <a:t>Republican</a:t>
            </a:r>
            <a:endParaRPr lang="en-US" sz="1100" b="1" dirty="0"/>
          </a:p>
        </p:txBody>
      </p:sp>
      <p:sp>
        <p:nvSpPr>
          <p:cNvPr id="30" name="Rectangle 29"/>
          <p:cNvSpPr/>
          <p:nvPr/>
        </p:nvSpPr>
        <p:spPr>
          <a:xfrm>
            <a:off x="3325687" y="1905506"/>
            <a:ext cx="817826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CALC</a:t>
            </a:r>
          </a:p>
          <a:p>
            <a:r>
              <a:rPr lang="en-US" sz="9600" b="1" dirty="0" err="1" smtClean="0"/>
              <a:t>nonPoliceTimer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237934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86" y="791230"/>
            <a:ext cx="2829816" cy="117750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193120" y="742198"/>
            <a:ext cx="3527470" cy="13952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367" y="2580542"/>
            <a:ext cx="3321563" cy="28088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4956428" y="3220213"/>
            <a:ext cx="4473322" cy="18775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110609" y="3097530"/>
            <a:ext cx="5524881" cy="22013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080" y="2766060"/>
            <a:ext cx="22874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Cutting hair</a:t>
            </a:r>
          </a:p>
          <a:p>
            <a:endParaRPr lang="en-US" dirty="0"/>
          </a:p>
          <a:p>
            <a:r>
              <a:rPr lang="en-US" strike="sngStrike" dirty="0" err="1" smtClean="0"/>
              <a:t>Elke</a:t>
            </a:r>
            <a:r>
              <a:rPr lang="en-US" strike="sngStrike" dirty="0" smtClean="0"/>
              <a:t>: expensive 30 DM</a:t>
            </a:r>
          </a:p>
          <a:p>
            <a:r>
              <a:rPr lang="en-US" strike="sngStrike" dirty="0" smtClean="0"/>
              <a:t>Stolen 12,000.41</a:t>
            </a:r>
          </a:p>
          <a:p>
            <a:r>
              <a:rPr lang="en-US" strike="sngStrike" dirty="0" smtClean="0"/>
              <a:t>Plus interest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99099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108" y="1868423"/>
            <a:ext cx="2934462" cy="439954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286" y="791230"/>
            <a:ext cx="2829816" cy="117750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193120" y="742198"/>
            <a:ext cx="3527470" cy="13952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522088" y="2660143"/>
            <a:ext cx="4473322" cy="18775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4110609" y="3097530"/>
            <a:ext cx="5524881" cy="22013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40813" y="854244"/>
            <a:ext cx="7962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41.PRISON SAINT RITA, LETTER OF APOLOGY</a:t>
            </a:r>
          </a:p>
          <a:p>
            <a:r>
              <a:rPr lang="en-US" dirty="0"/>
              <a:t>	</a:t>
            </a:r>
            <a:r>
              <a:rPr lang="en-US" dirty="0" smtClean="0"/>
              <a:t>	1988/9 </a:t>
            </a:r>
            <a:r>
              <a:rPr lang="en-US" strike="sngStrike" dirty="0" smtClean="0"/>
              <a:t>Tyson tripping program, right foot (</a:t>
            </a:r>
            <a:r>
              <a:rPr lang="en-US" strike="sngStrike" dirty="0" err="1" smtClean="0"/>
              <a:t>kiign</a:t>
            </a:r>
            <a:r>
              <a:rPr lang="en-US" strike="sngStrike" dirty="0" smtClean="0"/>
              <a:t> with right foot)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		to cross left foot</a:t>
            </a:r>
            <a:endParaRPr lang="en-US" strike="sngStrike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423160" y="2217420"/>
            <a:ext cx="3749040" cy="217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20240" y="2217420"/>
            <a:ext cx="27013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MERKEL</a:t>
            </a:r>
          </a:p>
          <a:p>
            <a:r>
              <a:rPr lang="en-US" dirty="0"/>
              <a:t> </a:t>
            </a:r>
            <a:r>
              <a:rPr lang="en-US" dirty="0" smtClean="0"/>
              <a:t>-</a:t>
            </a:r>
            <a:r>
              <a:rPr lang="en-US" dirty="0" err="1" smtClean="0"/>
              <a:t>Victum</a:t>
            </a:r>
            <a:r>
              <a:rPr lang="en-US" dirty="0" smtClean="0"/>
              <a:t>: ¼  </a:t>
            </a:r>
            <a:r>
              <a:rPr lang="en-US" dirty="0" err="1" smtClean="0"/>
              <a:t>Storch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Sonjy</a:t>
            </a:r>
            <a:r>
              <a:rPr lang="en-US" dirty="0" smtClean="0"/>
              <a:t>  ¼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JFK(GABY ,</a:t>
            </a:r>
            <a:r>
              <a:rPr lang="en-US" dirty="0" err="1" smtClean="0"/>
              <a:t>ik</a:t>
            </a:r>
            <a:r>
              <a:rPr lang="en-US" dirty="0" smtClean="0"/>
              <a:t> bin </a:t>
            </a:r>
            <a:r>
              <a:rPr lang="en-US" dirty="0" err="1" smtClean="0"/>
              <a:t>belner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Other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5.0 / 5.0/ 5.0 </a:t>
            </a:r>
            <a:r>
              <a:rPr lang="en-US" dirty="0" err="1" smtClean="0"/>
              <a:t>deutsch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1067" y="2881858"/>
            <a:ext cx="1536191" cy="1986807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H="1">
            <a:off x="10068977" y="2967508"/>
            <a:ext cx="1627533" cy="19011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0621518" y="2537460"/>
            <a:ext cx="1098184" cy="24460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868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5" y="2114550"/>
            <a:ext cx="6330420" cy="356402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56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PREA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295906" y="554506"/>
            <a:ext cx="8330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PERSONAL DATA</a:t>
            </a:r>
            <a:endParaRPr lang="en-US" sz="9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29" y="2223159"/>
            <a:ext cx="5949881" cy="334680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760220" y="2560320"/>
            <a:ext cx="3360420" cy="321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97830" y="1920240"/>
            <a:ext cx="7349490" cy="420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613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26" y="1506037"/>
            <a:ext cx="3699510" cy="2080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85" y="1506037"/>
            <a:ext cx="1730734" cy="23001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143" y="1531575"/>
            <a:ext cx="5173110" cy="2055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781" y="3855993"/>
            <a:ext cx="2589530" cy="27609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2059" y="380619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893289" y="1086653"/>
            <a:ext cx="3062247" cy="271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41080" y="5236463"/>
            <a:ext cx="223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GORBACHEV (SOVIET)</a:t>
            </a:r>
          </a:p>
          <a:p>
            <a:r>
              <a:rPr lang="en-US" dirty="0" smtClean="0"/>
              <a:t>MERKEL (DDR)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2011" y="3821308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1987</a:t>
            </a:r>
            <a:endParaRPr lang="en-US" sz="8000" dirty="0"/>
          </a:p>
        </p:txBody>
      </p:sp>
      <p:cxnSp>
        <p:nvCxnSpPr>
          <p:cNvPr id="14" name="Straight Connector 13"/>
          <p:cNvCxnSpPr>
            <a:stCxn id="7" idx="1"/>
          </p:cNvCxnSpPr>
          <p:nvPr/>
        </p:nvCxnSpPr>
        <p:spPr>
          <a:xfrm flipV="1">
            <a:off x="8641080" y="5236463"/>
            <a:ext cx="2241447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549640" y="5559628"/>
            <a:ext cx="187452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683" y="4093324"/>
            <a:ext cx="585217" cy="73152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29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56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PREA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900" y="1690964"/>
            <a:ext cx="3192020" cy="4895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90966" y="304800"/>
            <a:ext cx="4039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JOSEPH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43597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56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PREA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4926330"/>
            <a:ext cx="2857500" cy="16002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6252210" y="4926330"/>
            <a:ext cx="3177540" cy="1600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06140" y="5077420"/>
            <a:ext cx="217194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people live there</a:t>
            </a:r>
          </a:p>
          <a:p>
            <a:r>
              <a:rPr lang="en-US" dirty="0" smtClean="0"/>
              <a:t>Without </a:t>
            </a:r>
            <a:r>
              <a:rPr lang="en-US" dirty="0" err="1" smtClean="0"/>
              <a:t>electicity</a:t>
            </a:r>
            <a:r>
              <a:rPr lang="en-US" dirty="0" smtClean="0"/>
              <a:t> or </a:t>
            </a:r>
          </a:p>
          <a:p>
            <a:r>
              <a:rPr lang="en-US" dirty="0" smtClean="0"/>
              <a:t>doors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086100" y="4926330"/>
            <a:ext cx="3028950" cy="1337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10" y="2053590"/>
            <a:ext cx="1752600" cy="260985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3444387" y="1916966"/>
            <a:ext cx="2008676" cy="29338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835140" y="205359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342414" y="925592"/>
            <a:ext cx="164446" cy="5600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440402" y="440910"/>
            <a:ext cx="435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Gocheo</a:t>
            </a:r>
            <a:r>
              <a:rPr lang="en-US" dirty="0" smtClean="0"/>
              <a:t>(</a:t>
            </a:r>
            <a:r>
              <a:rPr lang="en-US" dirty="0" err="1" smtClean="0"/>
              <a:t>HAHN,sony,kenwood</a:t>
            </a:r>
            <a:r>
              <a:rPr lang="en-US" dirty="0" smtClean="0"/>
              <a:t> </a:t>
            </a:r>
            <a:r>
              <a:rPr lang="en-US" dirty="0" err="1" smtClean="0"/>
              <a:t>jacko</a:t>
            </a:r>
            <a:r>
              <a:rPr lang="en-US" dirty="0" smtClean="0"/>
              <a:t> building)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427128" y="796661"/>
            <a:ext cx="120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Flat </a:t>
            </a:r>
            <a:r>
              <a:rPr lang="en-US" dirty="0" err="1" smtClean="0"/>
              <a:t>hiar</a:t>
            </a:r>
            <a:r>
              <a:rPr lang="en-US" dirty="0" smtClean="0"/>
              <a:t>[1]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469" y="508843"/>
            <a:ext cx="2806076" cy="4328160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 rot="12529342">
            <a:off x="8805544" y="1179196"/>
            <a:ext cx="2019384" cy="17487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909060" y="710512"/>
            <a:ext cx="783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Worse</a:t>
            </a:r>
          </a:p>
          <a:p>
            <a:r>
              <a:rPr lang="en-US" dirty="0" smtClean="0"/>
              <a:t>drunk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68930" y="1417320"/>
            <a:ext cx="3900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</a:t>
            </a:r>
            <a:r>
              <a:rPr lang="en-US" dirty="0" err="1" smtClean="0"/>
              <a:t>ghcohe</a:t>
            </a:r>
            <a:r>
              <a:rPr lang="en-US" dirty="0" smtClean="0"/>
              <a:t>)(Michel, PERNSIVAN AVIE)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909060" y="1786652"/>
            <a:ext cx="1097280" cy="6362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674620" y="2167248"/>
            <a:ext cx="3577590" cy="2365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383252" y="1387078"/>
            <a:ext cx="10438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41</a:t>
            </a:r>
            <a:endParaRPr lang="en-US" sz="6600" b="1" dirty="0"/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1383252" y="4663440"/>
            <a:ext cx="10469658" cy="26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1157611" y="1111641"/>
            <a:ext cx="10469658" cy="262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436702" y="6446520"/>
            <a:ext cx="10455249" cy="80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908935" y="6580347"/>
            <a:ext cx="2544128" cy="2514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School(</a:t>
            </a:r>
            <a:r>
              <a:rPr lang="en-US" dirty="0" err="1" smtClean="0"/>
              <a:t>anselm</a:t>
            </a:r>
            <a:r>
              <a:rPr lang="en-US" dirty="0" smtClean="0"/>
              <a:t>/</a:t>
            </a:r>
            <a:r>
              <a:rPr lang="en-US" dirty="0" err="1" smtClean="0"/>
              <a:t>josphe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234796" y="6576468"/>
            <a:ext cx="1272064" cy="260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house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2908935" y="609600"/>
            <a:ext cx="3206115" cy="100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234796" y="-140527"/>
            <a:ext cx="938615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41.nonPoliceInterupt.BRAVO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088440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56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PREA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54" y="1813643"/>
            <a:ext cx="3192020" cy="4895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4440" y="346710"/>
            <a:ext cx="4039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JOSEPH</a:t>
            </a:r>
            <a:endParaRPr lang="en-US" sz="9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396480" y="424934"/>
            <a:ext cx="284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WWI.KING.BASE.RAMSTEIN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80" y="1089630"/>
            <a:ext cx="479552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469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1579096"/>
            <a:ext cx="2837386" cy="11273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29678" y="178786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67" y="1449366"/>
            <a:ext cx="1043518" cy="1386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0293" y="2849202"/>
            <a:ext cx="33441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PETER</a:t>
            </a:r>
            <a:endParaRPr lang="en-US" sz="9600" b="1" dirty="0"/>
          </a:p>
        </p:txBody>
      </p:sp>
      <p:sp>
        <p:nvSpPr>
          <p:cNvPr id="7" name="Rectangle 6"/>
          <p:cNvSpPr/>
          <p:nvPr/>
        </p:nvSpPr>
        <p:spPr>
          <a:xfrm>
            <a:off x="1272059" y="6488668"/>
            <a:ext cx="6742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Other: https://ojjdp.ojp.gov/funding/awards/15pjdp-21-gk-02760-dtvf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90" y="3161032"/>
            <a:ext cx="6058956" cy="2908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29731" y="4234196"/>
            <a:ext cx="2712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Monopolies: IBM DAIMLER</a:t>
            </a:r>
          </a:p>
          <a:p>
            <a:r>
              <a:rPr lang="en-US" dirty="0"/>
              <a:t>	 </a:t>
            </a:r>
            <a:r>
              <a:rPr lang="en-US" dirty="0" smtClean="0"/>
              <a:t>    41.TV GOD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940" y="24556"/>
            <a:ext cx="1230630" cy="10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56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PREA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254" y="1813643"/>
            <a:ext cx="3192020" cy="48957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4440" y="346710"/>
            <a:ext cx="4039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JOSEPH</a:t>
            </a:r>
            <a:endParaRPr lang="en-US" sz="9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396480" y="424934"/>
            <a:ext cx="284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WWI.KING.BASE.RAMSTEIN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480" y="1089630"/>
            <a:ext cx="4795520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30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90" y="1579096"/>
            <a:ext cx="2837386" cy="11273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29678" y="178786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67" y="1449366"/>
            <a:ext cx="1043518" cy="13868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40293" y="2849202"/>
            <a:ext cx="33441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PETER</a:t>
            </a:r>
            <a:endParaRPr lang="en-US" sz="9600" b="1" dirty="0"/>
          </a:p>
        </p:txBody>
      </p:sp>
      <p:sp>
        <p:nvSpPr>
          <p:cNvPr id="7" name="Rectangle 6"/>
          <p:cNvSpPr/>
          <p:nvPr/>
        </p:nvSpPr>
        <p:spPr>
          <a:xfrm>
            <a:off x="1272059" y="6488668"/>
            <a:ext cx="6742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Other: https://ojjdp.ojp.gov/funding/awards/15pjdp-21-gk-02760-dtvf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890" y="3161032"/>
            <a:ext cx="6058956" cy="29082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29731" y="4234196"/>
            <a:ext cx="2712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Monopolies: IBM DAIMLER</a:t>
            </a:r>
          </a:p>
          <a:p>
            <a:r>
              <a:rPr lang="en-US" dirty="0"/>
              <a:t>	 </a:t>
            </a:r>
            <a:r>
              <a:rPr lang="en-US" dirty="0" smtClean="0"/>
              <a:t>    41.TV GOD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49940" y="24556"/>
            <a:ext cx="1230630" cy="105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91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49199" y="285866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940" y="24556"/>
            <a:ext cx="1230630" cy="105578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943" y="3354021"/>
            <a:ext cx="3028950" cy="3028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589270" y="2343150"/>
            <a:ext cx="2580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FLORIAN LINDNER- HAHN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696224" y="3407657"/>
            <a:ext cx="1398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OTTO- HAHN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368650" y="2864287"/>
            <a:ext cx="3003700" cy="35479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357105" y="1940957"/>
            <a:ext cx="2332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MAIK LINDER</a:t>
            </a:r>
          </a:p>
          <a:p>
            <a:r>
              <a:rPr lang="en-US" dirty="0"/>
              <a:t> </a:t>
            </a:r>
            <a:r>
              <a:rPr lang="en-US" dirty="0" smtClean="0"/>
              <a:t> MICHAEL(MIKE) SEITZ</a:t>
            </a:r>
          </a:p>
          <a:p>
            <a:r>
              <a:rPr lang="en-US" dirty="0" smtClean="0"/>
              <a:t>ANITA HANH LINDER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6982" y="2087731"/>
            <a:ext cx="2567583" cy="1883568"/>
          </a:xfrm>
          <a:prstGeom prst="rect">
            <a:avLst/>
          </a:prstGeom>
        </p:spPr>
      </p:pic>
      <p:cxnSp>
        <p:nvCxnSpPr>
          <p:cNvPr id="23" name="Straight Arrow Connector 22"/>
          <p:cNvCxnSpPr/>
          <p:nvPr/>
        </p:nvCxnSpPr>
        <p:spPr>
          <a:xfrm>
            <a:off x="1436982" y="1940957"/>
            <a:ext cx="2483508" cy="0"/>
          </a:xfrm>
          <a:prstGeom prst="straightConnector1">
            <a:avLst/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22727" y="1317308"/>
            <a:ext cx="28853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Home, School </a:t>
            </a:r>
          </a:p>
          <a:p>
            <a:r>
              <a:rPr lang="en-US" dirty="0"/>
              <a:t> </a:t>
            </a:r>
            <a:r>
              <a:rPr lang="en-US" dirty="0" smtClean="0"/>
              <a:t>    GHOCHEO(DRVISA:HAHN)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422727" y="2087731"/>
            <a:ext cx="2581838" cy="2072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342" y="1950468"/>
            <a:ext cx="879318" cy="130941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 rot="16200000">
            <a:off x="3614358" y="2049215"/>
            <a:ext cx="1840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/>
              <a:t>BRAvO</a:t>
            </a:r>
            <a:endParaRPr lang="en-US" sz="4400" b="1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152367" y="1828800"/>
            <a:ext cx="1274004" cy="14310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16200000">
            <a:off x="4066138" y="1976764"/>
            <a:ext cx="18401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/>
              <a:t>BRAvO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26861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49199" y="285866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940" y="24556"/>
            <a:ext cx="1230630" cy="1055787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3793325" y="3244334"/>
            <a:ext cx="48171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https://www.youtube.com/watch?v=F2AitTPI5U0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600450" y="2345344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EVIDENCE</a:t>
            </a:r>
            <a:endParaRPr lang="en-US" sz="3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3793325" y="2861786"/>
            <a:ext cx="845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GORHCOHE(BLACK AND WHITE) CAMP DAVID ( </a:t>
            </a:r>
            <a:r>
              <a:rPr lang="en-US" strike="sngStrike" dirty="0" err="1" smtClean="0"/>
              <a:t>ibm.dmier.accntuere.employe</a:t>
            </a:r>
            <a:r>
              <a:rPr lang="en-US" strike="sngStrike" dirty="0" smtClean="0"/>
              <a:t>.(devil face)</a:t>
            </a:r>
            <a:endParaRPr lang="en-US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4351" y="1343025"/>
            <a:ext cx="6515100" cy="5314950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2217420" y="4377690"/>
            <a:ext cx="8366760" cy="2114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2343150" y="1343025"/>
            <a:ext cx="8983980" cy="4977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0715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49199" y="285866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940" y="24556"/>
            <a:ext cx="1230630" cy="105578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600450" y="2345344"/>
            <a:ext cx="1883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EVIDENCE</a:t>
            </a:r>
            <a:endParaRPr lang="en-US" sz="3200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199" y="1486195"/>
            <a:ext cx="6515100" cy="5314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65860" y="5852160"/>
            <a:ext cx="7612380" cy="100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1828800" y="1257300"/>
            <a:ext cx="6652260" cy="4903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40601" y="1914456"/>
            <a:ext cx="400571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STEVE JOBS</a:t>
            </a:r>
          </a:p>
          <a:p>
            <a:r>
              <a:rPr lang="en-US" dirty="0" err="1" smtClean="0"/>
              <a:t>nonPolcieDEA</a:t>
            </a:r>
            <a:r>
              <a:rPr lang="en-US" dirty="0" smtClean="0"/>
              <a:t>(</a:t>
            </a:r>
            <a:r>
              <a:rPr lang="en-US" strike="sngStrike" dirty="0" err="1" smtClean="0"/>
              <a:t>cocaint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plaination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pikcers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Mrs</a:t>
            </a:r>
            <a:r>
              <a:rPr lang="en-US" strike="sngStrike" dirty="0" smtClean="0"/>
              <a:t> Corey</a:t>
            </a:r>
          </a:p>
          <a:p>
            <a:endParaRPr lang="en-US" strike="sngStrike" dirty="0"/>
          </a:p>
          <a:p>
            <a:r>
              <a:rPr lang="en-US" dirty="0" smtClean="0"/>
              <a:t>GHCOHEO(</a:t>
            </a:r>
            <a:r>
              <a:rPr lang="en-US" strike="sngStrike" dirty="0" smtClean="0"/>
              <a:t>WIFE</a:t>
            </a:r>
            <a:r>
              <a:rPr lang="en-US" dirty="0" smtClean="0"/>
              <a:t>)</a:t>
            </a:r>
          </a:p>
          <a:p>
            <a:endParaRPr lang="en-US" strike="sngStrike" dirty="0"/>
          </a:p>
          <a:p>
            <a:r>
              <a:rPr lang="en-US" dirty="0" smtClean="0"/>
              <a:t>QUEENE(</a:t>
            </a:r>
            <a:r>
              <a:rPr lang="en-US" strike="sngStrike" dirty="0" smtClean="0"/>
              <a:t>LARRY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34548" y="154512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58104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269" y="1579096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2059" y="142875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5804" y="4859076"/>
            <a:ext cx="1214437" cy="7547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8972550" y="4526280"/>
            <a:ext cx="2194560" cy="18516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665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04052" y="3904877"/>
            <a:ext cx="78240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/>
              <a:t>nonPoliceTRX</a:t>
            </a:r>
            <a:r>
              <a:rPr lang="en-US" sz="9600" dirty="0" smtClean="0"/>
              <a:t>.</a:t>
            </a:r>
          </a:p>
          <a:p>
            <a:r>
              <a:rPr lang="en-US" sz="9600" dirty="0" err="1" smtClean="0"/>
              <a:t>nonPoliceChart</a:t>
            </a:r>
            <a:endParaRPr lang="en-US" sz="9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96" y="1823903"/>
            <a:ext cx="3699510" cy="2080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85" y="1506037"/>
            <a:ext cx="1730734" cy="23001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97" y="1886844"/>
            <a:ext cx="3872183" cy="15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724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615" y="1737857"/>
            <a:ext cx="3028950" cy="3028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611630" y="1579096"/>
            <a:ext cx="3851910" cy="33464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748744" y="1394430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GAS(Rudolf-Diesel)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41788" y="2639568"/>
            <a:ext cx="1481667" cy="2286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2550" y="2389822"/>
            <a:ext cx="3876675" cy="3495675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5154930" y="2291566"/>
            <a:ext cx="4145280" cy="36755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100887" y="1786696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VISA building(</a:t>
            </a:r>
            <a:r>
              <a:rPr lang="en-US" dirty="0" err="1" smtClean="0"/>
              <a:t>kenwood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1" name="Straight Connector 20"/>
          <p:cNvCxnSpPr>
            <a:endCxn id="17" idx="3"/>
          </p:cNvCxnSpPr>
          <p:nvPr/>
        </p:nvCxnSpPr>
        <p:spPr>
          <a:xfrm>
            <a:off x="7134416" y="1944787"/>
            <a:ext cx="2387327" cy="26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462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460" y="1563600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2059" y="142875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825095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17" y="2037247"/>
            <a:ext cx="9276190" cy="36857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54" y="304800"/>
            <a:ext cx="296714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684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60311" y="642277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84" y="1560488"/>
            <a:ext cx="4890516" cy="4914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55804" y="4697730"/>
            <a:ext cx="2251710" cy="2278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04534" y="1724144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incorporation (</a:t>
            </a:r>
            <a:r>
              <a:rPr lang="en-US" b="0" i="0" dirty="0" smtClean="0">
                <a:solidFill>
                  <a:srgbClr val="040C28"/>
                </a:solidFill>
                <a:effectLst/>
                <a:latin typeface="Google Sans"/>
              </a:rPr>
              <a:t>1971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).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4" y="2238524"/>
            <a:ext cx="3699510" cy="20809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11" y="1506037"/>
            <a:ext cx="1954530" cy="12460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4" y="4464546"/>
            <a:ext cx="2379207" cy="2293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21" y="2897098"/>
            <a:ext cx="2967146" cy="394335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520440" y="1506037"/>
            <a:ext cx="2133601" cy="985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159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60311" y="642277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84" y="1943393"/>
            <a:ext cx="4890516" cy="491460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255804" y="4697730"/>
            <a:ext cx="2251710" cy="2278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37410" y="1354812"/>
            <a:ext cx="2313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incorporation (</a:t>
            </a:r>
            <a:r>
              <a:rPr lang="en-US" b="0" i="0" dirty="0" smtClean="0">
                <a:solidFill>
                  <a:srgbClr val="040C28"/>
                </a:solidFill>
                <a:effectLst/>
                <a:latin typeface="Google Sans"/>
              </a:rPr>
              <a:t>1971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).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4" y="2238524"/>
            <a:ext cx="3699510" cy="20809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4" y="4464546"/>
            <a:ext cx="2379207" cy="2293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621" y="2897098"/>
            <a:ext cx="2967146" cy="3943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72058" y="1643757"/>
            <a:ext cx="81805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6"/>
              </a:rPr>
              <a:t>https://www.eisenhowerlibrary.gov/research/online-documents/korean-war</a:t>
            </a:r>
            <a:endParaRPr lang="en-US" dirty="0" smtClean="0"/>
          </a:p>
          <a:p>
            <a:r>
              <a:rPr lang="en-US" dirty="0" smtClean="0"/>
              <a:t>1957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2842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360311" y="642277"/>
            <a:ext cx="2953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nonPoliceTRX.nonPoliceChart</a:t>
            </a:r>
            <a:endParaRPr lang="en-US" dirty="0" smtClean="0"/>
          </a:p>
          <a:p>
            <a:r>
              <a:rPr lang="en-US" dirty="0" err="1" smtClean="0"/>
              <a:t>nonPocliInterutpLocal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55804" y="4697730"/>
            <a:ext cx="2251710" cy="2278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383" y="1463938"/>
            <a:ext cx="1987306" cy="11178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4" y="4464546"/>
            <a:ext cx="2379207" cy="2293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059" y="1463938"/>
            <a:ext cx="1365739" cy="18150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146" y="1670367"/>
            <a:ext cx="4920898" cy="492089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5669280" y="1670367"/>
            <a:ext cx="6629400" cy="47304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629150" y="3749040"/>
            <a:ext cx="4354830" cy="381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178648" y="2807367"/>
            <a:ext cx="44276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</a:t>
            </a:r>
            <a:r>
              <a:rPr lang="en-US" dirty="0" smtClean="0"/>
              <a:t>.ibm.dmiler.employe.chriatain.nees</a:t>
            </a:r>
          </a:p>
          <a:p>
            <a:r>
              <a:rPr lang="en-US" strike="sngStrike" dirty="0" smtClean="0"/>
              <a:t>                 SS sword and </a:t>
            </a:r>
            <a:r>
              <a:rPr lang="en-US" strike="sngStrike" dirty="0" err="1" smtClean="0"/>
              <a:t>salite</a:t>
            </a:r>
            <a:r>
              <a:rPr lang="en-US" strike="sngStrike" dirty="0" smtClean="0"/>
              <a:t> </a:t>
            </a:r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20" name="Down Arrow 19"/>
          <p:cNvSpPr/>
          <p:nvPr/>
        </p:nvSpPr>
        <p:spPr>
          <a:xfrm>
            <a:off x="8195310" y="1463938"/>
            <a:ext cx="1908810" cy="2475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246120" y="3646170"/>
            <a:ext cx="3114191" cy="22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89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304052" y="3904877"/>
            <a:ext cx="782400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/>
              <a:t>nonPoliceTRX</a:t>
            </a:r>
            <a:r>
              <a:rPr lang="en-US" sz="9600" dirty="0" smtClean="0"/>
              <a:t>.</a:t>
            </a:r>
          </a:p>
          <a:p>
            <a:r>
              <a:rPr lang="en-US" sz="9600" dirty="0" err="1" smtClean="0"/>
              <a:t>nonPoliceChart</a:t>
            </a:r>
            <a:endParaRPr lang="en-US" sz="96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96" y="1823903"/>
            <a:ext cx="3699510" cy="2080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85" y="1506037"/>
            <a:ext cx="1730734" cy="23001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97" y="1886844"/>
            <a:ext cx="3872183" cy="153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6671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026" y="1506037"/>
            <a:ext cx="3699510" cy="208097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85" y="1506037"/>
            <a:ext cx="1730734" cy="23001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143" y="1531575"/>
            <a:ext cx="5173110" cy="20554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0781" y="3855993"/>
            <a:ext cx="2589530" cy="276094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272059" y="380619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893289" y="1086653"/>
            <a:ext cx="3062247" cy="271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641080" y="5236463"/>
            <a:ext cx="2236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GORBACHEV (SOVIET)</a:t>
            </a:r>
          </a:p>
          <a:p>
            <a:r>
              <a:rPr lang="en-US" dirty="0" smtClean="0"/>
              <a:t>MERKEL (DDR)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92011" y="3821308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1987</a:t>
            </a:r>
            <a:endParaRPr lang="en-US" sz="8000" dirty="0"/>
          </a:p>
        </p:txBody>
      </p:sp>
      <p:cxnSp>
        <p:nvCxnSpPr>
          <p:cNvPr id="14" name="Straight Connector 13"/>
          <p:cNvCxnSpPr>
            <a:stCxn id="7" idx="1"/>
          </p:cNvCxnSpPr>
          <p:nvPr/>
        </p:nvCxnSpPr>
        <p:spPr>
          <a:xfrm flipV="1">
            <a:off x="8641080" y="5236463"/>
            <a:ext cx="2241447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549640" y="5559628"/>
            <a:ext cx="1874520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1683" y="4093324"/>
            <a:ext cx="585217" cy="73152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7768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1986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7713" y="3575419"/>
            <a:ext cx="845928" cy="5629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680350" y="3376841"/>
            <a:ext cx="1141281" cy="1074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62257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1985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7713" y="3575419"/>
            <a:ext cx="845928" cy="5629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680350" y="3376841"/>
            <a:ext cx="1141281" cy="1074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377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1968" y="325927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nonPoliceLanguage.lingusitics</a:t>
            </a:r>
            <a:r>
              <a:rPr lang="en-US" dirty="0" smtClean="0"/>
              <a:t>(&lt;s&gt;META&lt;/s&gt;)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nonPoliceChartgLogical</a:t>
            </a:r>
            <a:endParaRPr lang="en-US" dirty="0" smtClean="0"/>
          </a:p>
          <a:p>
            <a:r>
              <a:rPr lang="en-US" dirty="0" smtClean="0"/>
              <a:t>  [		]	- ibm-application-ext.xml</a:t>
            </a:r>
          </a:p>
          <a:p>
            <a:r>
              <a:rPr lang="en-US" dirty="0" smtClean="0"/>
              <a:t>			- </a:t>
            </a:r>
            <a:r>
              <a:rPr lang="en-US" dirty="0" err="1" smtClean="0"/>
              <a:t>ibm</a:t>
            </a:r>
            <a:r>
              <a:rPr lang="en-US" dirty="0" smtClean="0"/>
              <a:t>-application-</a:t>
            </a:r>
            <a:r>
              <a:rPr lang="en-US" dirty="0" err="1" smtClean="0"/>
              <a:t>ext</a:t>
            </a:r>
            <a:r>
              <a:rPr lang="en-US" dirty="0" smtClean="0"/>
              <a:t>-</a:t>
            </a:r>
            <a:r>
              <a:rPr lang="en-US" dirty="0" err="1" smtClean="0"/>
              <a:t>pme</a:t>
            </a:r>
            <a:endParaRPr lang="en-US" dirty="0" smtClean="0"/>
          </a:p>
          <a:p>
            <a:r>
              <a:rPr lang="en-US" dirty="0" smtClean="0"/>
              <a:t>			- application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57542" y="609600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CIVIL CODE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2791968" y="1291316"/>
            <a:ext cx="4836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PINK </a:t>
            </a:r>
            <a:r>
              <a:rPr lang="en-US" dirty="0" err="1" smtClean="0"/>
              <a:t>Marhsale</a:t>
            </a:r>
            <a:r>
              <a:rPr lang="en-US" dirty="0" smtClean="0"/>
              <a:t> </a:t>
            </a:r>
            <a:r>
              <a:rPr lang="en-US" dirty="0" err="1" smtClean="0"/>
              <a:t>Villarosa</a:t>
            </a:r>
            <a:r>
              <a:rPr lang="en-US" dirty="0" smtClean="0"/>
              <a:t> (</a:t>
            </a:r>
            <a:r>
              <a:rPr lang="en-US" dirty="0" err="1" smtClean="0"/>
              <a:t>tranl</a:t>
            </a:r>
            <a:r>
              <a:rPr lang="en-US" dirty="0" smtClean="0"/>
              <a:t>) ATOMICLOCK PINK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395546" y="24825"/>
            <a:ext cx="17964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ATOMCLOCK</a:t>
            </a:r>
          </a:p>
          <a:p>
            <a:r>
              <a:rPr lang="en-US" sz="800" b="1" dirty="0" smtClean="0"/>
              <a:t>Quartz circle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089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1984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7713" y="3575419"/>
            <a:ext cx="845928" cy="5629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680350" y="3376841"/>
            <a:ext cx="1141281" cy="1074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3136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860" y="1590526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72059" y="142875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258" y="4766310"/>
            <a:ext cx="554354" cy="55435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9361170" y="4526280"/>
            <a:ext cx="891540" cy="1021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832" y="4766310"/>
            <a:ext cx="887730" cy="59034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0560832" y="4531994"/>
            <a:ext cx="891540" cy="1021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5413" y="1492757"/>
            <a:ext cx="249459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1984 </a:t>
            </a:r>
          </a:p>
          <a:p>
            <a:r>
              <a:rPr lang="en-US" sz="8000" dirty="0" smtClean="0"/>
              <a:t>2015</a:t>
            </a:r>
            <a:endParaRPr lang="en-US" sz="8000" dirty="0"/>
          </a:p>
        </p:txBody>
      </p:sp>
      <p:sp>
        <p:nvSpPr>
          <p:cNvPr id="12" name="TextBox 11"/>
          <p:cNvSpPr txBox="1"/>
          <p:nvPr/>
        </p:nvSpPr>
        <p:spPr>
          <a:xfrm>
            <a:off x="9090974" y="5437601"/>
            <a:ext cx="29397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SUCKING ESWAS DICK and</a:t>
            </a:r>
          </a:p>
          <a:p>
            <a:r>
              <a:rPr lang="en-US" strike="sngStrike" dirty="0" smtClean="0"/>
              <a:t>REFRIGER PIZZA SMELL</a:t>
            </a:r>
          </a:p>
          <a:p>
            <a:r>
              <a:rPr lang="en-US" strike="sngStrike" dirty="0" smtClean="0"/>
              <a:t>SUCKING MARK ZUKERFBERG</a:t>
            </a:r>
            <a:br>
              <a:rPr lang="en-US" strike="sngStrike" dirty="0" smtClean="0"/>
            </a:br>
            <a:r>
              <a:rPr lang="en-US" strike="sngStrike" dirty="0" smtClean="0"/>
              <a:t>AUSLAENDER DICK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11448562" y="4767648"/>
            <a:ext cx="1386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That is why</a:t>
            </a:r>
          </a:p>
          <a:p>
            <a:r>
              <a:rPr lang="en-US" strike="sngStrike" dirty="0" smtClean="0"/>
              <a:t>--robert2015</a:t>
            </a:r>
            <a:endParaRPr lang="en-US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1600439" y="4526280"/>
            <a:ext cx="206338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2016 KING(</a:t>
            </a:r>
            <a:r>
              <a:rPr lang="en-US" dirty="0" err="1" smtClean="0"/>
              <a:t>bismark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strike="sngStrike" dirty="0" err="1" smtClean="0"/>
              <a:t>Rusisan</a:t>
            </a:r>
            <a:r>
              <a:rPr lang="en-US" strike="sngStrike" dirty="0" smtClean="0"/>
              <a:t> upstairs</a:t>
            </a:r>
          </a:p>
          <a:p>
            <a:r>
              <a:rPr lang="en-US" strike="sngStrike" dirty="0" err="1" smtClean="0"/>
              <a:t>Cenment</a:t>
            </a:r>
            <a:r>
              <a:rPr lang="en-US" strike="sngStrike" dirty="0" smtClean="0"/>
              <a:t> front door</a:t>
            </a:r>
          </a:p>
          <a:p>
            <a:r>
              <a:rPr lang="en-US" strike="sngStrike" dirty="0" err="1" smtClean="0"/>
              <a:t>Rusian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sherirf</a:t>
            </a:r>
            <a:endParaRPr lang="en-US" strike="sngStrike" dirty="0" smtClean="0"/>
          </a:p>
          <a:p>
            <a:r>
              <a:rPr lang="en-US" strike="sngStrike" dirty="0" smtClean="0"/>
              <a:t>German </a:t>
            </a:r>
            <a:r>
              <a:rPr lang="en-US" strike="sngStrike" dirty="0" err="1" smtClean="0"/>
              <a:t>shreffi</a:t>
            </a:r>
            <a:endParaRPr lang="en-US" strike="sngStrike" dirty="0" smtClean="0"/>
          </a:p>
          <a:p>
            <a:r>
              <a:rPr lang="en-US" dirty="0" smtClean="0"/>
              <a:t>!ATOMICCLOCK</a:t>
            </a:r>
            <a:endParaRPr lang="en-US" dirty="0"/>
          </a:p>
        </p:txBody>
      </p:sp>
      <p:cxnSp>
        <p:nvCxnSpPr>
          <p:cNvPr id="18" name="Straight Connector 17"/>
          <p:cNvCxnSpPr>
            <a:stCxn id="16" idx="0"/>
          </p:cNvCxnSpPr>
          <p:nvPr/>
        </p:nvCxnSpPr>
        <p:spPr>
          <a:xfrm>
            <a:off x="2632132" y="4526280"/>
            <a:ext cx="1149780" cy="53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469483" y="5236464"/>
            <a:ext cx="2005237" cy="120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526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1983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7713" y="3575419"/>
            <a:ext cx="845928" cy="5629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680350" y="3376841"/>
            <a:ext cx="1141281" cy="1074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070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1983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47713" y="3575419"/>
            <a:ext cx="845928" cy="562927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680350" y="3376841"/>
            <a:ext cx="1141281" cy="10744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896" y="1394688"/>
            <a:ext cx="11630025" cy="50387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517751" y="841080"/>
            <a:ext cx="7906870" cy="6016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2490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1983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120" y="2037263"/>
            <a:ext cx="2438400" cy="1624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76922" y="1579096"/>
            <a:ext cx="2668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BLACK CAT (stolen)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9052560" y="1579096"/>
            <a:ext cx="1269781" cy="458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246" y="3750682"/>
            <a:ext cx="1743075" cy="26289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364855" y="3750682"/>
            <a:ext cx="41597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Rothshid</a:t>
            </a:r>
            <a:endParaRPr lang="en-US" dirty="0" smtClean="0"/>
          </a:p>
          <a:p>
            <a:r>
              <a:rPr lang="en-US" dirty="0" err="1" smtClean="0"/>
              <a:t>Ipx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trike="sngStrike" dirty="0" smtClean="0"/>
              <a:t>toilet Santa Cruz </a:t>
            </a:r>
            <a:r>
              <a:rPr lang="en-US" strike="sngStrike" dirty="0" err="1" smtClean="0"/>
              <a:t>Kindergard</a:t>
            </a:r>
            <a:r>
              <a:rPr lang="en-US" strike="sngStrike" dirty="0" smtClean="0"/>
              <a:t> Toilet</a:t>
            </a:r>
          </a:p>
          <a:p>
            <a:r>
              <a:rPr lang="en-US" strike="sngStrike" dirty="0"/>
              <a:t> </a:t>
            </a:r>
            <a:r>
              <a:rPr lang="en-US" strike="sngStrike" dirty="0" err="1" smtClean="0"/>
              <a:t>platic</a:t>
            </a:r>
            <a:r>
              <a:rPr lang="en-US" strike="sngStrike" dirty="0" smtClean="0"/>
              <a:t> neck token to pass to </a:t>
            </a:r>
            <a:r>
              <a:rPr lang="en-US" strike="sngStrike" dirty="0" err="1" smtClean="0"/>
              <a:t>tolet</a:t>
            </a:r>
            <a:r>
              <a:rPr lang="en-US" strike="sngStrike" dirty="0" smtClean="0"/>
              <a:t> Age 3</a:t>
            </a:r>
          </a:p>
          <a:p>
            <a:r>
              <a:rPr lang="en-US" dirty="0" smtClean="0"/>
              <a:t>1999 MEKREL(</a:t>
            </a:r>
            <a:r>
              <a:rPr lang="en-US" dirty="0" err="1" smtClean="0"/>
              <a:t>ibm.dmielr.karlstadt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jacking off</a:t>
            </a:r>
          </a:p>
          <a:p>
            <a:r>
              <a:rPr lang="en-US" dirty="0" smtClean="0"/>
              <a:t>   VICE PRISAEI GERMANY</a:t>
            </a:r>
          </a:p>
          <a:p>
            <a:r>
              <a:rPr lang="en-US" dirty="0"/>
              <a:t> </a:t>
            </a:r>
            <a:r>
              <a:rPr lang="en-US" dirty="0" smtClean="0"/>
              <a:t>           </a:t>
            </a:r>
            <a:r>
              <a:rPr lang="en-US" strike="sngStrike" dirty="0" smtClean="0"/>
              <a:t>INGO WELLRUTER(</a:t>
            </a:r>
            <a:r>
              <a:rPr lang="en-US" strike="sngStrike" dirty="0" err="1" smtClean="0"/>
              <a:t>marco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0.1 </a:t>
            </a:r>
            <a:r>
              <a:rPr lang="en-US" strike="sngStrike" dirty="0" err="1" smtClean="0"/>
              <a:t>reuters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marco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oplo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6817141" y="192876"/>
            <a:ext cx="26677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WATER</a:t>
            </a:r>
            <a:endParaRPr lang="en-US" sz="6600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955536" y="3750682"/>
            <a:ext cx="3090258" cy="28025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1304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52216" y="2312389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1983</a:t>
            </a:r>
            <a:endParaRPr lang="en-US" sz="8000" dirty="0"/>
          </a:p>
        </p:txBody>
      </p:sp>
      <p:sp>
        <p:nvSpPr>
          <p:cNvPr id="15" name="TextBox 14"/>
          <p:cNvSpPr txBox="1"/>
          <p:nvPr/>
        </p:nvSpPr>
        <p:spPr>
          <a:xfrm>
            <a:off x="6817141" y="192876"/>
            <a:ext cx="26677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WATER</a:t>
            </a:r>
            <a:endParaRPr lang="en-US" sz="66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519" y="2479411"/>
            <a:ext cx="4692866" cy="306794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4876800" y="2227385"/>
            <a:ext cx="6846277" cy="33199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181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52216" y="2312389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1983</a:t>
            </a:r>
            <a:endParaRPr lang="en-US" sz="8000" dirty="0"/>
          </a:p>
        </p:txBody>
      </p:sp>
      <p:sp>
        <p:nvSpPr>
          <p:cNvPr id="15" name="TextBox 14"/>
          <p:cNvSpPr txBox="1"/>
          <p:nvPr/>
        </p:nvSpPr>
        <p:spPr>
          <a:xfrm>
            <a:off x="6817141" y="192876"/>
            <a:ext cx="26677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WATER</a:t>
            </a:r>
            <a:endParaRPr lang="en-US" sz="6600" b="1" dirty="0"/>
          </a:p>
        </p:txBody>
      </p:sp>
      <p:pic>
        <p:nvPicPr>
          <p:cNvPr id="3074" name="Picture 2" descr="Voltron 30th Anniversary Lion Force Jumbo Figure, Figures - Amazon Ca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739" y="1579096"/>
            <a:ext cx="2638425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6103620" y="1737360"/>
            <a:ext cx="4263390" cy="46042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367010" y="2823210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longs</a:t>
            </a:r>
            <a:endParaRPr lang="en-US" strike="sngStrike" dirty="0"/>
          </a:p>
        </p:txBody>
      </p:sp>
      <p:pic>
        <p:nvPicPr>
          <p:cNvPr id="22530" name="Picture 2" descr="Keebler Eat-It-All® 25D Cake Cup for Dispenser - 1000/C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06" y="3792974"/>
            <a:ext cx="3065026" cy="306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/>
          <p:cNvCxnSpPr/>
          <p:nvPr/>
        </p:nvCxnSpPr>
        <p:spPr>
          <a:xfrm>
            <a:off x="2813502" y="3792974"/>
            <a:ext cx="2345495" cy="28498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376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952216" y="2312389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1983</a:t>
            </a:r>
            <a:endParaRPr lang="en-US" sz="8000" dirty="0"/>
          </a:p>
        </p:txBody>
      </p:sp>
      <p:sp>
        <p:nvSpPr>
          <p:cNvPr id="15" name="TextBox 14"/>
          <p:cNvSpPr txBox="1"/>
          <p:nvPr/>
        </p:nvSpPr>
        <p:spPr>
          <a:xfrm>
            <a:off x="6817141" y="192876"/>
            <a:ext cx="26677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WATER</a:t>
            </a:r>
            <a:endParaRPr lang="en-US" sz="66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62" y="2780292"/>
            <a:ext cx="4161008" cy="276706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81210" y="2974108"/>
            <a:ext cx="4240713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have fucked his</a:t>
            </a:r>
          </a:p>
          <a:p>
            <a:r>
              <a:rPr lang="en-US" dirty="0" smtClean="0"/>
              <a:t>Wife(with clones from</a:t>
            </a:r>
          </a:p>
          <a:p>
            <a:r>
              <a:rPr lang="en-US" dirty="0" err="1" smtClean="0"/>
              <a:t>Noth</a:t>
            </a:r>
            <a:r>
              <a:rPr lang="en-US" dirty="0" smtClean="0"/>
              <a:t> </a:t>
            </a:r>
            <a:r>
              <a:rPr lang="en-US" dirty="0" err="1" smtClean="0"/>
              <a:t>korea</a:t>
            </a:r>
            <a:r>
              <a:rPr lang="en-US" dirty="0" smtClean="0"/>
              <a:t>, and jackoff </a:t>
            </a:r>
            <a:r>
              <a:rPr lang="en-US" dirty="0" err="1" smtClean="0"/>
              <a:t>remoly</a:t>
            </a:r>
            <a:r>
              <a:rPr lang="en-US" dirty="0" smtClean="0"/>
              <a:t>)</a:t>
            </a:r>
          </a:p>
          <a:p>
            <a:r>
              <a:rPr lang="en-US" dirty="0" smtClean="0"/>
              <a:t>. And </a:t>
            </a:r>
            <a:r>
              <a:rPr lang="en-US" dirty="0" err="1" smtClean="0"/>
              <a:t>belive</a:t>
            </a:r>
            <a:r>
              <a:rPr lang="en-US" dirty="0" smtClean="0"/>
              <a:t> reiterating</a:t>
            </a:r>
          </a:p>
          <a:p>
            <a:r>
              <a:rPr lang="en-US" dirty="0" err="1" smtClean="0"/>
              <a:t>Ghrough</a:t>
            </a:r>
            <a:r>
              <a:rPr lang="en-US" dirty="0" smtClean="0"/>
              <a:t> ESWAW SR</a:t>
            </a:r>
          </a:p>
          <a:p>
            <a:endParaRPr lang="en-US" dirty="0"/>
          </a:p>
          <a:p>
            <a:r>
              <a:rPr lang="en-US" dirty="0" err="1" smtClean="0"/>
              <a:t>Ibm.dmialer.yaheoo.employe.brain</a:t>
            </a:r>
            <a:r>
              <a:rPr lang="en-US" dirty="0" smtClean="0"/>
              <a:t>.?</a:t>
            </a:r>
          </a:p>
          <a:p>
            <a:endParaRPr lang="en-US" dirty="0"/>
          </a:p>
          <a:p>
            <a:r>
              <a:rPr lang="en-US" dirty="0" smtClean="0"/>
              <a:t>GHCOH(REDHAIR,REDHOUSE,MICHEBACH )</a:t>
            </a:r>
          </a:p>
          <a:p>
            <a:endParaRPr lang="en-US" dirty="0"/>
          </a:p>
          <a:p>
            <a:r>
              <a:rPr lang="en-US" dirty="0" err="1" smtClean="0"/>
              <a:t>Thourh</a:t>
            </a:r>
            <a:r>
              <a:rPr lang="en-US" dirty="0" smtClean="0"/>
              <a:t> the ANAL POLE w/ NAILS</a:t>
            </a:r>
          </a:p>
          <a:p>
            <a:r>
              <a:rPr lang="en-US" dirty="0" err="1" smtClean="0"/>
              <a:t>Slied</a:t>
            </a:r>
            <a:r>
              <a:rPr lang="en-US" dirty="0" smtClean="0"/>
              <a:t> 408,883 (Robert please review)</a:t>
            </a:r>
          </a:p>
          <a:p>
            <a:r>
              <a:rPr lang="en-US" dirty="0" smtClean="0"/>
              <a:t>Hire someone.</a:t>
            </a:r>
          </a:p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536831" y="2508738"/>
            <a:ext cx="5533292" cy="30386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484859" y="2696308"/>
            <a:ext cx="2707141" cy="1629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2" idx="3"/>
          </p:cNvCxnSpPr>
          <p:nvPr/>
        </p:nvCxnSpPr>
        <p:spPr>
          <a:xfrm>
            <a:off x="9338701" y="4572000"/>
            <a:ext cx="4583222" cy="38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18270" y="5756031"/>
            <a:ext cx="4545330" cy="316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9155723" y="6087631"/>
            <a:ext cx="4454769" cy="294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9338701" y="6281225"/>
            <a:ext cx="3040868" cy="275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166338" y="1723292"/>
            <a:ext cx="33397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LEE, </a:t>
            </a:r>
            <a:r>
              <a:rPr lang="en-US" dirty="0" smtClean="0"/>
              <a:t>HOOVER ( BOB)  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5462954" y="1723292"/>
            <a:ext cx="2274277" cy="89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8464062" y="1922585"/>
            <a:ext cx="1217148" cy="1051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0374923" y="1579096"/>
            <a:ext cx="913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W/SAM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10070123" y="1579096"/>
            <a:ext cx="13716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416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46" y="1579096"/>
            <a:ext cx="9276190" cy="36857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54" y="304800"/>
            <a:ext cx="2967146" cy="3943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5856" y="5677406"/>
            <a:ext cx="728524" cy="788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87339" y="5637401"/>
            <a:ext cx="1232611" cy="86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DAIMLER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1018" y="5124347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MR MEIERS</a:t>
            </a:r>
          </a:p>
          <a:p>
            <a:r>
              <a:rPr lang="en-US" sz="5400" dirty="0" smtClean="0"/>
              <a:t>and AMY BORGORF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726941" y="6286500"/>
            <a:ext cx="4731509" cy="9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65856" y="5417820"/>
            <a:ext cx="921483" cy="1088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94380" y="5463540"/>
            <a:ext cx="1697510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155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81533" y="3241219"/>
            <a:ext cx="4950177" cy="3943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81532" y="3707080"/>
            <a:ext cx="4950177" cy="434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DAIMLER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72059" y="2363244"/>
            <a:ext cx="5070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AMY BORGORFF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208" y="763488"/>
            <a:ext cx="5787549" cy="558016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371600" y="2457450"/>
            <a:ext cx="4411980" cy="1683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6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57542" y="609600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CIVIL CODE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0395546" y="24825"/>
            <a:ext cx="17964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ATOMCLOCK</a:t>
            </a:r>
          </a:p>
          <a:p>
            <a:r>
              <a:rPr lang="en-US" sz="800" b="1" dirty="0" smtClean="0"/>
              <a:t>Quartz circle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43" y="4065625"/>
            <a:ext cx="2387301" cy="16126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513" y="4295178"/>
            <a:ext cx="1538287" cy="153828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80040" y="4136660"/>
            <a:ext cx="489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Adolph-</a:t>
            </a:r>
            <a:r>
              <a:rPr lang="en-US" dirty="0" err="1" smtClean="0"/>
              <a:t>Reichwein</a:t>
            </a:r>
            <a:r>
              <a:rPr lang="en-US" dirty="0" smtClean="0"/>
              <a:t>-</a:t>
            </a:r>
            <a:r>
              <a:rPr lang="en-US" dirty="0" err="1" smtClean="0"/>
              <a:t>Schule</a:t>
            </a:r>
            <a:r>
              <a:rPr lang="en-US" dirty="0" smtClean="0"/>
              <a:t>, </a:t>
            </a:r>
            <a:r>
              <a:rPr lang="en-US" dirty="0" err="1" smtClean="0"/>
              <a:t>Hesenstamm</a:t>
            </a:r>
            <a:r>
              <a:rPr lang="en-US" dirty="0" smtClean="0"/>
              <a:t>, Frankfurt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263" y="3465915"/>
            <a:ext cx="676284" cy="98252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595616" y="1199342"/>
            <a:ext cx="2662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Auborn</a:t>
            </a:r>
            <a:r>
              <a:rPr lang="en-US" dirty="0" smtClean="0"/>
              <a:t> School, Foster City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82631" y="46559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15267" y="17983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242560" y="3767328"/>
            <a:ext cx="57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95943" y="6093367"/>
            <a:ext cx="212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 you want </a:t>
            </a:r>
            <a:r>
              <a:rPr lang="en-US" strike="sngStrike" dirty="0" err="1" smtClean="0"/>
              <a:t>cocain</a:t>
            </a:r>
            <a:r>
              <a:rPr lang="en-US" strike="sngStrike" dirty="0" smtClean="0"/>
              <a:t>?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974" y="1650295"/>
            <a:ext cx="1245408" cy="1810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1008" y="4526046"/>
            <a:ext cx="1245408" cy="1810452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62498" y="447984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490" y="1983056"/>
            <a:ext cx="676284" cy="98252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872" y="5064321"/>
            <a:ext cx="676284" cy="98252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0295" y="1983056"/>
            <a:ext cx="1146219" cy="118847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980040" y="1798390"/>
            <a:ext cx="21518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have taken the</a:t>
            </a:r>
          </a:p>
          <a:p>
            <a:r>
              <a:rPr lang="en-US" strike="sngStrike" dirty="0" smtClean="0"/>
              <a:t>Cycle from </a:t>
            </a:r>
          </a:p>
          <a:p>
            <a:r>
              <a:rPr lang="en-US" strike="sngStrike" dirty="0" smtClean="0"/>
              <a:t>The bicycle cage</a:t>
            </a:r>
          </a:p>
          <a:p>
            <a:r>
              <a:rPr lang="en-US" strike="sngStrike" dirty="0" smtClean="0"/>
              <a:t>To the front gate.</a:t>
            </a:r>
          </a:p>
          <a:p>
            <a:r>
              <a:rPr lang="en-US" strike="sngStrike" dirty="0" smtClean="0"/>
              <a:t>Larry </a:t>
            </a:r>
            <a:r>
              <a:rPr lang="en-US" strike="sngStrike" dirty="0" err="1" smtClean="0"/>
              <a:t>Anselmo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err="1" smtClean="0"/>
              <a:t>Temtations</a:t>
            </a:r>
            <a:endParaRPr lang="en-US" strike="sngStrike" dirty="0" smtClean="0"/>
          </a:p>
          <a:p>
            <a:r>
              <a:rPr lang="en-US" strike="sngStrike" dirty="0" smtClean="0"/>
              <a:t>2 </a:t>
            </a:r>
            <a:r>
              <a:rPr lang="en-US" strike="sngStrike" dirty="0" err="1" smtClean="0"/>
              <a:t>otherw</a:t>
            </a:r>
            <a:r>
              <a:rPr lang="en-US" strike="sngStrike" dirty="0" smtClean="0"/>
              <a:t> with </a:t>
            </a:r>
            <a:r>
              <a:rPr lang="en-US" strike="sngStrike" dirty="0" err="1" smtClean="0"/>
              <a:t>bycyle</a:t>
            </a:r>
            <a:endParaRPr lang="en-US" strike="sngStrike" dirty="0" smtClean="0"/>
          </a:p>
          <a:p>
            <a:endParaRPr lang="en-US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5421" y="1590195"/>
            <a:ext cx="1900834" cy="18327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626770" y="3830074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?14-16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171" y="24825"/>
            <a:ext cx="336096" cy="496258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072896" y="609600"/>
            <a:ext cx="111191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41382" y="686544"/>
            <a:ext cx="1056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PRICIPAL</a:t>
            </a:r>
          </a:p>
          <a:p>
            <a:r>
              <a:rPr lang="en-US" b="1" dirty="0" smtClean="0"/>
              <a:t>§Stalking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10258072" y="3470609"/>
            <a:ext cx="20714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2017 D.A.R.E </a:t>
            </a:r>
            <a:r>
              <a:rPr lang="en-US" sz="800" dirty="0" err="1" smtClean="0"/>
              <a:t>korenas</a:t>
            </a:r>
            <a:r>
              <a:rPr lang="en-US" sz="800" dirty="0" smtClean="0"/>
              <a:t> §Stalking wife/</a:t>
            </a:r>
            <a:r>
              <a:rPr lang="en-US" sz="800" dirty="0" err="1" smtClean="0"/>
              <a:t>hsunagd</a:t>
            </a:r>
            <a:endParaRPr lang="en-US" sz="800" dirty="0"/>
          </a:p>
        </p:txBody>
      </p:sp>
      <p:cxnSp>
        <p:nvCxnSpPr>
          <p:cNvPr id="34" name="Straight Connector 33"/>
          <p:cNvCxnSpPr/>
          <p:nvPr/>
        </p:nvCxnSpPr>
        <p:spPr>
          <a:xfrm>
            <a:off x="10822488" y="1132820"/>
            <a:ext cx="1139868" cy="3066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316400" y="6459671"/>
            <a:ext cx="3506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https://www.ars-heusenstamm.de/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749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846" y="1579096"/>
            <a:ext cx="9276190" cy="36857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54" y="304800"/>
            <a:ext cx="2967146" cy="39433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65856" y="5677406"/>
            <a:ext cx="728524" cy="788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87339" y="5637401"/>
            <a:ext cx="1232611" cy="868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DAIMLER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1018" y="5124347"/>
            <a:ext cx="8001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MR MEIERS</a:t>
            </a:r>
          </a:p>
          <a:p>
            <a:r>
              <a:rPr lang="en-US" sz="5400" dirty="0" smtClean="0"/>
              <a:t>and AMY BORGORF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5726941" y="6286500"/>
            <a:ext cx="4731509" cy="9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265856" y="5417820"/>
            <a:ext cx="921483" cy="1088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994380" y="5463540"/>
            <a:ext cx="1697510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1360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19" name="Rectangle 18"/>
          <p:cNvSpPr/>
          <p:nvPr/>
        </p:nvSpPr>
        <p:spPr>
          <a:xfrm>
            <a:off x="8239700" y="202986"/>
            <a:ext cx="3952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WATER(</a:t>
            </a:r>
            <a:r>
              <a:rPr lang="en-US" sz="3200" b="1" strike="sngStrike" dirty="0" smtClean="0"/>
              <a:t>n. </a:t>
            </a:r>
            <a:r>
              <a:rPr lang="en-US" sz="3200" b="1" strike="sngStrike" dirty="0" err="1" smtClean="0"/>
              <a:t>branciforte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221" y="1579096"/>
            <a:ext cx="7465807" cy="376370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7971416" y="3442447"/>
            <a:ext cx="1333949" cy="9251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6637467" y="3429000"/>
            <a:ext cx="1333949" cy="9251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125352" y="1543923"/>
            <a:ext cx="2815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</a:t>
            </a:r>
            <a:r>
              <a:rPr lang="en-US" dirty="0" err="1" smtClean="0"/>
              <a:t>eval</a:t>
            </a:r>
            <a:r>
              <a:rPr lang="en-US" dirty="0" smtClean="0"/>
              <a:t> FREE(PIZZA)</a:t>
            </a:r>
          </a:p>
          <a:p>
            <a:r>
              <a:rPr lang="en-US" dirty="0"/>
              <a:t> </a:t>
            </a:r>
            <a:r>
              <a:rPr lang="en-US" dirty="0" smtClean="0"/>
              <a:t> kidnapper car</a:t>
            </a:r>
          </a:p>
          <a:p>
            <a:r>
              <a:rPr lang="en-US" strike="sngStrike" dirty="0" err="1" smtClean="0"/>
              <a:t>Ibm.dmiler</a:t>
            </a:r>
            <a:r>
              <a:rPr lang="en-US" strike="sngStrike" dirty="0" smtClean="0"/>
              <a:t>.(painter car).ATB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9125352" y="2651112"/>
            <a:ext cx="28152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</a:t>
            </a:r>
            <a:r>
              <a:rPr lang="en-US" dirty="0" err="1" smtClean="0"/>
              <a:t>eval</a:t>
            </a:r>
            <a:r>
              <a:rPr lang="en-US" dirty="0" smtClean="0"/>
              <a:t> FREE(PIZZA)</a:t>
            </a:r>
          </a:p>
          <a:p>
            <a:r>
              <a:rPr lang="en-US" dirty="0"/>
              <a:t> </a:t>
            </a:r>
            <a:r>
              <a:rPr lang="en-US" dirty="0" smtClean="0"/>
              <a:t> kidnapper car</a:t>
            </a:r>
          </a:p>
          <a:p>
            <a:r>
              <a:rPr lang="en-US" dirty="0" err="1" smtClean="0"/>
              <a:t>Ibm.dmiler</a:t>
            </a:r>
            <a:r>
              <a:rPr lang="en-US" dirty="0" smtClean="0"/>
              <a:t>.(painter car).ATB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8337176" y="1161826"/>
            <a:ext cx="1129553" cy="3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659445" y="930135"/>
            <a:ext cx="4298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Ibm.derio.apple.jsues.Christ.nonPoceiUsage</a:t>
            </a:r>
            <a:endParaRPr lang="en-US" dirty="0" smtClean="0"/>
          </a:p>
          <a:p>
            <a:r>
              <a:rPr lang="en-US" dirty="0" err="1" smtClean="0"/>
              <a:t>nonPiceNSA.nonPopcleIncid</a:t>
            </a:r>
            <a:r>
              <a:rPr lang="en-US" dirty="0" smtClean="0"/>
              <a:t>(eta)</a:t>
            </a:r>
            <a:endParaRPr lang="en-US" dirty="0"/>
          </a:p>
        </p:txBody>
      </p:sp>
      <p:sp>
        <p:nvSpPr>
          <p:cNvPr id="36" name="5-Point Star 35"/>
          <p:cNvSpPr/>
          <p:nvPr/>
        </p:nvSpPr>
        <p:spPr>
          <a:xfrm>
            <a:off x="8769646" y="290552"/>
            <a:ext cx="3170964" cy="257182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900" b="1" dirty="0" smtClean="0"/>
              <a:t>STORY,LIFESTORY,</a:t>
            </a:r>
          </a:p>
          <a:p>
            <a:r>
              <a:rPr lang="en-US" sz="900" b="1" dirty="0" err="1" smtClean="0"/>
              <a:t>nonPolcieINTERUP</a:t>
            </a:r>
            <a:endParaRPr lang="en-US" sz="900" b="1" dirty="0" smtClean="0"/>
          </a:p>
          <a:p>
            <a:r>
              <a:rPr lang="en-US" sz="900" b="1" dirty="0" smtClean="0"/>
              <a:t>PHIL(KIM</a:t>
            </a:r>
            <a:r>
              <a:rPr lang="en-US" b="1" dirty="0" smtClean="0"/>
              <a:t>)</a:t>
            </a:r>
            <a:endParaRPr lang="en-US" b="1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452744" y="3991087"/>
            <a:ext cx="5518672" cy="2388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8239700" y="6204062"/>
            <a:ext cx="4978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 Ice cream jenny  PHIL(KIM) jenny </a:t>
            </a:r>
            <a:r>
              <a:rPr lang="en-US" dirty="0" err="1" smtClean="0"/>
              <a:t>zyante</a:t>
            </a:r>
            <a:endParaRPr lang="en-US" dirty="0" smtClean="0"/>
          </a:p>
          <a:p>
            <a:r>
              <a:rPr lang="en-US" dirty="0" smtClean="0"/>
              <a:t>2001 </a:t>
            </a:r>
            <a:r>
              <a:rPr lang="en-US" dirty="0" err="1" smtClean="0"/>
              <a:t>gary</a:t>
            </a:r>
            <a:r>
              <a:rPr lang="en-US" dirty="0" smtClean="0"/>
              <a:t> disk </a:t>
            </a:r>
            <a:r>
              <a:rPr lang="en-US" dirty="0" err="1" smtClean="0"/>
              <a:t>ibm.dmilerapple.employe.tim.cook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8239700" y="6379285"/>
            <a:ext cx="47447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8154296" y="6680499"/>
            <a:ext cx="4948518" cy="1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2818504" y="917377"/>
            <a:ext cx="4582757" cy="52866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644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254" y="1579096"/>
            <a:ext cx="8947728" cy="4783285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3141233" y="1420009"/>
            <a:ext cx="6002767" cy="5303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06410" y="795456"/>
            <a:ext cx="38845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MY HOUSE AGE 2</a:t>
            </a:r>
            <a:endParaRPr lang="en-US" sz="4000" b="1" dirty="0"/>
          </a:p>
        </p:txBody>
      </p:sp>
      <p:sp>
        <p:nvSpPr>
          <p:cNvPr id="19" name="Rectangle 18"/>
          <p:cNvSpPr/>
          <p:nvPr/>
        </p:nvSpPr>
        <p:spPr>
          <a:xfrm>
            <a:off x="8239700" y="202986"/>
            <a:ext cx="395230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WATER(</a:t>
            </a:r>
            <a:r>
              <a:rPr lang="en-US" sz="3200" b="1" strike="sngStrike" dirty="0" smtClean="0"/>
              <a:t>n. </a:t>
            </a:r>
            <a:r>
              <a:rPr lang="en-US" sz="3200" b="1" strike="sngStrike" dirty="0" err="1" smtClean="0"/>
              <a:t>branciforte</a:t>
            </a:r>
            <a:r>
              <a:rPr lang="en-US" sz="3200" b="1" dirty="0" smtClean="0"/>
              <a:t>)</a:t>
            </a:r>
            <a:endParaRPr lang="en-US" sz="32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0935" y="3045459"/>
            <a:ext cx="925158" cy="61638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155680" y="2689412"/>
            <a:ext cx="897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CAT</a:t>
            </a:r>
            <a:endParaRPr lang="en-US" strike="sngStrike" dirty="0"/>
          </a:p>
        </p:txBody>
      </p:sp>
      <p:pic>
        <p:nvPicPr>
          <p:cNvPr id="14" name="Picture 2" descr="Voltron 30th Anniversary Lion Force Jumbo Figure, Figures - Amazon Canad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166" y="4071769"/>
            <a:ext cx="747927" cy="135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1013174" y="3797449"/>
            <a:ext cx="882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Vultron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H="1" flipV="1">
            <a:off x="10968166" y="3970738"/>
            <a:ext cx="927237" cy="1763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11297482" y="3667827"/>
            <a:ext cx="927237" cy="1763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1592" y="1887114"/>
            <a:ext cx="988456" cy="6462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10910546" y="1503342"/>
            <a:ext cx="984857" cy="1196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748515" y="978931"/>
            <a:ext cx="3820572" cy="170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1087882" y="1420009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Mr</a:t>
            </a:r>
            <a:r>
              <a:rPr lang="en-US" dirty="0" smtClean="0"/>
              <a:t> Bear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0968166" y="1420009"/>
            <a:ext cx="927237" cy="290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295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5" y="2114550"/>
            <a:ext cx="6330420" cy="3564026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5658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PREA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2295906" y="554506"/>
            <a:ext cx="8330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PERSONAL DATA</a:t>
            </a:r>
            <a:endParaRPr lang="en-US" sz="9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29" y="2223159"/>
            <a:ext cx="5949881" cy="334680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760220" y="2560320"/>
            <a:ext cx="3360420" cy="3211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497830" y="1920240"/>
            <a:ext cx="7349490" cy="4206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906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1982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414349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060183" y="1176721"/>
            <a:ext cx="22621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1982</a:t>
            </a:r>
          </a:p>
          <a:p>
            <a:r>
              <a:rPr lang="en-US" sz="8000" dirty="0" smtClean="0"/>
              <a:t>2001</a:t>
            </a:r>
          </a:p>
          <a:p>
            <a:r>
              <a:rPr lang="en-US" sz="8000" dirty="0" smtClean="0"/>
              <a:t>2023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059" y="1471168"/>
            <a:ext cx="6254877" cy="249784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32" y="4625212"/>
            <a:ext cx="2265813" cy="24157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665397" y="4934255"/>
            <a:ext cx="4305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1711" y="4504997"/>
            <a:ext cx="4548947" cy="146293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416834" y="4171950"/>
            <a:ext cx="124154" cy="889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09677" y="4002558"/>
            <a:ext cx="199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41.STANFORD TREE</a:t>
            </a:r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2321891">
            <a:off x="5397513" y="3527872"/>
            <a:ext cx="1863111" cy="25037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306104" y="5547360"/>
            <a:ext cx="1958269" cy="10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12005" y="6472282"/>
            <a:ext cx="70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PIZZA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6398" y="4160488"/>
            <a:ext cx="392582" cy="32026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2404152" y="4070836"/>
            <a:ext cx="940397" cy="4447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70552" y="1314450"/>
            <a:ext cx="6668236" cy="27563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65379" y="4125731"/>
            <a:ext cx="6668236" cy="27563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3416834" y="4160488"/>
            <a:ext cx="1847539" cy="11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64997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8" name="TextBox 7"/>
          <p:cNvSpPr txBox="1"/>
          <p:nvPr/>
        </p:nvSpPr>
        <p:spPr>
          <a:xfrm>
            <a:off x="8037950" y="224418"/>
            <a:ext cx="6144246" cy="6247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1982</a:t>
            </a:r>
          </a:p>
          <a:p>
            <a:r>
              <a:rPr lang="en-US" sz="8000" dirty="0" smtClean="0"/>
              <a:t>2013</a:t>
            </a:r>
            <a:endParaRPr lang="en-US" sz="8000" dirty="0"/>
          </a:p>
          <a:p>
            <a:r>
              <a:rPr lang="en-US" sz="8000" dirty="0" smtClean="0"/>
              <a:t>§PREA </a:t>
            </a:r>
          </a:p>
          <a:p>
            <a:r>
              <a:rPr lang="en-US" sz="8000" dirty="0" smtClean="0"/>
              <a:t>41</a:t>
            </a:r>
            <a:r>
              <a:rPr lang="en-US" sz="8000" strike="sngStrike" dirty="0" smtClean="0"/>
              <a:t>.ANAL POLE</a:t>
            </a:r>
          </a:p>
          <a:p>
            <a:r>
              <a:rPr lang="en-US" sz="8000" strike="sngStrike" dirty="0" smtClean="0"/>
              <a:t>w/ NAILS</a:t>
            </a:r>
            <a:endParaRPr lang="en-US" sz="80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2712005" y="6472282"/>
            <a:ext cx="70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PIZZA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199" y="1426696"/>
            <a:ext cx="6419850" cy="5962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079125" y="2168769"/>
            <a:ext cx="35452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SHARKS</a:t>
            </a:r>
          </a:p>
          <a:p>
            <a:r>
              <a:rPr lang="en-US" strike="sngStrike" dirty="0" err="1" smtClean="0"/>
              <a:t>Mohter</a:t>
            </a:r>
            <a:r>
              <a:rPr lang="en-US" strike="sngStrike" dirty="0" smtClean="0"/>
              <a:t> puts advertisement of band</a:t>
            </a:r>
            <a:endParaRPr lang="en-US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079125" y="2321169"/>
            <a:ext cx="966444" cy="17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755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706834" y="1734170"/>
            <a:ext cx="226215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1983</a:t>
            </a:r>
          </a:p>
          <a:p>
            <a:r>
              <a:rPr lang="en-US" sz="8000" dirty="0" smtClean="0"/>
              <a:t>2014</a:t>
            </a:r>
          </a:p>
          <a:p>
            <a:r>
              <a:rPr lang="en-US" sz="8000" dirty="0" smtClean="0"/>
              <a:t>2017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05" y="1734170"/>
            <a:ext cx="6426347" cy="278422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477108" y="1579096"/>
            <a:ext cx="7362092" cy="33464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971800" y="5006340"/>
            <a:ext cx="258141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GHCOEHO:SWASNGGGER</a:t>
            </a:r>
          </a:p>
          <a:p>
            <a:r>
              <a:rPr lang="en-US" dirty="0" smtClean="0"/>
              <a:t>HOMCEI;LUX:KRYSTAL)</a:t>
            </a:r>
          </a:p>
          <a:p>
            <a:r>
              <a:rPr lang="en-US" dirty="0" smtClean="0"/>
              <a:t>KIDNAPPING</a:t>
            </a:r>
          </a:p>
          <a:p>
            <a:endParaRPr lang="en-US" dirty="0"/>
          </a:p>
          <a:p>
            <a:r>
              <a:rPr lang="en-US" dirty="0" smtClean="0"/>
              <a:t>TWINS/TWINNERS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754630" y="6275070"/>
            <a:ext cx="2798582" cy="45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06834" y="2880360"/>
            <a:ext cx="234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Twins </a:t>
            </a:r>
            <a:r>
              <a:rPr lang="en-US" strike="sngStrike" dirty="0" err="1" smtClean="0"/>
              <a:t>ancel</a:t>
            </a:r>
            <a:r>
              <a:rPr lang="en-US" strike="sngStrike" dirty="0" smtClean="0"/>
              <a:t> rope burns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8492490" y="4114800"/>
            <a:ext cx="281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Sexton rope burn reminders</a:t>
            </a:r>
            <a:endParaRPr lang="en-US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8357860" y="5241702"/>
            <a:ext cx="2802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ludwig</a:t>
            </a:r>
            <a:r>
              <a:rPr lang="en-US" strike="sngStrike" dirty="0" smtClean="0"/>
              <a:t> rope burn reminders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976904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1981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254" y="3045434"/>
            <a:ext cx="796290" cy="796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024" y="1792605"/>
            <a:ext cx="1847850" cy="24765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8788998" y="2807746"/>
            <a:ext cx="1011218" cy="1106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737900" y="1792605"/>
            <a:ext cx="19298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Sunstorke.avg</a:t>
            </a:r>
            <a:endParaRPr lang="en-US" b="1" dirty="0" smtClean="0"/>
          </a:p>
          <a:p>
            <a:r>
              <a:rPr lang="en-US" b="1" strike="sngStrike" dirty="0" smtClean="0"/>
              <a:t>Kodak </a:t>
            </a:r>
            <a:r>
              <a:rPr lang="en-US" b="1" strike="sngStrike" dirty="0" err="1" smtClean="0"/>
              <a:t>diozo</a:t>
            </a:r>
            <a:endParaRPr lang="en-US" b="1" strike="sngStrike" dirty="0" smtClean="0"/>
          </a:p>
          <a:p>
            <a:endParaRPr lang="en-US" dirty="0" smtClean="0"/>
          </a:p>
          <a:p>
            <a:r>
              <a:rPr lang="en-US" strike="sngStrike" dirty="0" smtClean="0"/>
              <a:t>Baby football suite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7609162" y="1086010"/>
            <a:ext cx="2713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41.PHIL(</a:t>
            </a:r>
            <a:r>
              <a:rPr lang="en-US" sz="3600" b="1" strike="sngStrike" dirty="0" smtClean="0"/>
              <a:t>face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841" y="378767"/>
            <a:ext cx="1590573" cy="211387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788998" y="2590612"/>
            <a:ext cx="1990164" cy="1895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057115" y="4406772"/>
            <a:ext cx="4731883" cy="1121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87445" y="5527945"/>
            <a:ext cx="419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41.Gorbahchoe(</a:t>
            </a:r>
            <a:r>
              <a:rPr lang="en-US" dirty="0" err="1" smtClean="0"/>
              <a:t>nonPoiceUsage,Redhouse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5913120" y="5432612"/>
            <a:ext cx="702833" cy="559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35692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1980</a:t>
            </a:r>
            <a:endParaRPr lang="en-US" sz="8000" dirty="0"/>
          </a:p>
        </p:txBody>
      </p:sp>
      <p:sp>
        <p:nvSpPr>
          <p:cNvPr id="20" name="TextBox 19"/>
          <p:cNvSpPr txBox="1"/>
          <p:nvPr/>
        </p:nvSpPr>
        <p:spPr>
          <a:xfrm>
            <a:off x="8263636" y="656414"/>
            <a:ext cx="2058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SAFE.nonPolcieBPM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068" y="3594074"/>
            <a:ext cx="796290" cy="79629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8175812" y="3356386"/>
            <a:ext cx="1011218" cy="11063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175812" y="3139252"/>
            <a:ext cx="1990164" cy="18953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187030" y="2807746"/>
            <a:ext cx="3307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1 MAHTERE:0 Sunstroke</a:t>
            </a:r>
          </a:p>
          <a:p>
            <a:r>
              <a:rPr lang="en-US" strike="sngStrike" dirty="0" smtClean="0"/>
              <a:t>Kodak </a:t>
            </a:r>
            <a:r>
              <a:rPr lang="en-US" strike="sngStrike" dirty="0" err="1" smtClean="0"/>
              <a:t>diozo</a:t>
            </a:r>
            <a:endParaRPr lang="en-US" strike="sngStrike" dirty="0" smtClean="0"/>
          </a:p>
          <a:p>
            <a:r>
              <a:rPr lang="en-US" dirty="0" smtClean="0"/>
              <a:t>2015 </a:t>
            </a:r>
            <a:r>
              <a:rPr lang="en-US" dirty="0" err="1" smtClean="0"/>
              <a:t>Alcatle</a:t>
            </a:r>
            <a:r>
              <a:rPr lang="en-US" dirty="0" smtClean="0"/>
              <a:t> </a:t>
            </a:r>
            <a:r>
              <a:rPr lang="en-US" dirty="0" err="1" smtClean="0"/>
              <a:t>gcheoheo</a:t>
            </a:r>
            <a:r>
              <a:rPr lang="en-US" dirty="0" smtClean="0"/>
              <a:t>(</a:t>
            </a:r>
            <a:r>
              <a:rPr lang="en-US" dirty="0" err="1" smtClean="0"/>
              <a:t>grzaianni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ueberart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63" y="1620869"/>
            <a:ext cx="933450" cy="952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90211" y="1571707"/>
            <a:ext cx="33186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Sunstrock</a:t>
            </a:r>
            <a:endParaRPr lang="en-US" strike="sngStrike" dirty="0" smtClean="0"/>
          </a:p>
          <a:p>
            <a:r>
              <a:rPr lang="en-US" strike="sngStrike" dirty="0" smtClean="0"/>
              <a:t>Kodak </a:t>
            </a:r>
            <a:r>
              <a:rPr lang="en-US" strike="sngStrike" dirty="0" err="1" smtClean="0"/>
              <a:t>diozo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Montoring</a:t>
            </a:r>
            <a:endParaRPr lang="en-US" strike="sngStrike" dirty="0" smtClean="0"/>
          </a:p>
          <a:p>
            <a:r>
              <a:rPr lang="en-US" strike="sngStrike" dirty="0" smtClean="0"/>
              <a:t>As Company</a:t>
            </a:r>
          </a:p>
          <a:p>
            <a:r>
              <a:rPr lang="en-US" strike="sngStrike" dirty="0" smtClean="0"/>
              <a:t>0.001 </a:t>
            </a:r>
            <a:r>
              <a:rPr lang="en-US" strike="sngStrike" dirty="0" err="1" smtClean="0"/>
              <a:t>assuedm</a:t>
            </a:r>
            <a:r>
              <a:rPr lang="en-US" dirty="0" smtClean="0"/>
              <a:t>: !white </a:t>
            </a:r>
            <a:r>
              <a:rPr lang="en-US" strike="sngStrike" dirty="0" err="1" smtClean="0"/>
              <a:t>cook:yang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73758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9256734" y="1132820"/>
            <a:ext cx="2567836" cy="4678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1968" y="325927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nonPoliceLanguage.lingusitics</a:t>
            </a:r>
            <a:r>
              <a:rPr lang="en-US" dirty="0" smtClean="0"/>
              <a:t>(&lt;s&gt;META&lt;/s&gt;)</a:t>
            </a:r>
          </a:p>
          <a:p>
            <a:r>
              <a:rPr lang="en-US" dirty="0" smtClean="0"/>
              <a:t>  </a:t>
            </a:r>
            <a:r>
              <a:rPr lang="en-US" dirty="0" err="1" smtClean="0"/>
              <a:t>nonPoliceChartgLogical</a:t>
            </a:r>
            <a:endParaRPr lang="en-US" dirty="0" smtClean="0"/>
          </a:p>
          <a:p>
            <a:r>
              <a:rPr lang="en-US" dirty="0" smtClean="0"/>
              <a:t>  [		]	- ibm-application-ext.xml</a:t>
            </a:r>
          </a:p>
          <a:p>
            <a:r>
              <a:rPr lang="en-US" dirty="0" smtClean="0"/>
              <a:t>			- </a:t>
            </a:r>
            <a:r>
              <a:rPr lang="en-US" dirty="0" err="1" smtClean="0"/>
              <a:t>ibm</a:t>
            </a:r>
            <a:r>
              <a:rPr lang="en-US" dirty="0" smtClean="0"/>
              <a:t>-application-</a:t>
            </a:r>
            <a:r>
              <a:rPr lang="en-US" dirty="0" err="1" smtClean="0"/>
              <a:t>ext</a:t>
            </a:r>
            <a:r>
              <a:rPr lang="en-US" dirty="0" smtClean="0"/>
              <a:t>-</a:t>
            </a:r>
            <a:r>
              <a:rPr lang="en-US" dirty="0" err="1" smtClean="0"/>
              <a:t>pme</a:t>
            </a:r>
            <a:endParaRPr lang="en-US" dirty="0" smtClean="0"/>
          </a:p>
          <a:p>
            <a:r>
              <a:rPr lang="en-US" dirty="0" smtClean="0"/>
              <a:t>			- application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57542" y="609600"/>
            <a:ext cx="1130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CIVIL CODE</a:t>
            </a:r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0395546" y="24825"/>
            <a:ext cx="17964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ATOMCLOCK</a:t>
            </a:r>
          </a:p>
          <a:p>
            <a:r>
              <a:rPr lang="en-US" sz="800" b="1" dirty="0" smtClean="0"/>
              <a:t>Quartz circle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71" y="1967095"/>
            <a:ext cx="7142857" cy="29238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27967" y="424934"/>
            <a:ext cx="3620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41.nonPoliceDEA(</a:t>
            </a:r>
            <a:r>
              <a:rPr lang="en-US" dirty="0" err="1" smtClean="0"/>
              <a:t>Ibm.damielr.apple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Ibm.damiler.apple.divdsion</a:t>
            </a:r>
            <a:r>
              <a:rPr lang="en-US" dirty="0" smtClean="0"/>
              <a:t>(</a:t>
            </a:r>
            <a:r>
              <a:rPr lang="en-US" dirty="0" err="1" smtClean="0"/>
              <a:t>redair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Table tennis</a:t>
            </a:r>
          </a:p>
        </p:txBody>
      </p:sp>
      <p:sp>
        <p:nvSpPr>
          <p:cNvPr id="3" name="Down Arrow 2"/>
          <p:cNvSpPr/>
          <p:nvPr/>
        </p:nvSpPr>
        <p:spPr>
          <a:xfrm>
            <a:off x="4358568" y="976023"/>
            <a:ext cx="2217107" cy="32743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251354" y="1100933"/>
            <a:ext cx="2288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nonPoliceContentItem</a:t>
            </a:r>
            <a:endParaRPr lang="en-US" dirty="0" smtClean="0"/>
          </a:p>
        </p:txBody>
      </p:sp>
      <p:sp>
        <p:nvSpPr>
          <p:cNvPr id="12" name="Rectangle 11"/>
          <p:cNvSpPr/>
          <p:nvPr/>
        </p:nvSpPr>
        <p:spPr>
          <a:xfrm>
            <a:off x="8137650" y="612109"/>
            <a:ext cx="30595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GOVERNOUR.SCHWARZENGER</a:t>
            </a:r>
          </a:p>
          <a:p>
            <a:r>
              <a:rPr lang="en-US" strike="sngStrike" dirty="0" err="1" smtClean="0"/>
              <a:t>tabletennis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9251354" y="1600672"/>
            <a:ext cx="2573216" cy="13178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976997" y="5661764"/>
            <a:ext cx="302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Ibm.dmioer.sythethec.traction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415408" y="5411244"/>
            <a:ext cx="2618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MAINSTEET(DISNEYLAND)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137650" y="6031096"/>
            <a:ext cx="1821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Justin </a:t>
            </a:r>
            <a:r>
              <a:rPr lang="en-US" strike="sngStrike" dirty="0" err="1" smtClean="0"/>
              <a:t>tabletennis</a:t>
            </a:r>
            <a:endParaRPr lang="en-US" strike="sngStrike" dirty="0" smtClean="0"/>
          </a:p>
          <a:p>
            <a:r>
              <a:rPr lang="en-US" strike="sngStrike" dirty="0" err="1" smtClean="0"/>
              <a:t>Brintney</a:t>
            </a:r>
            <a:r>
              <a:rPr lang="en-US" dirty="0" smtClean="0"/>
              <a:t> </a:t>
            </a:r>
            <a:r>
              <a:rPr lang="en-US" strike="sngStrike" dirty="0" smtClean="0"/>
              <a:t>Thong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411730" y="1967095"/>
            <a:ext cx="7772400" cy="26163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7302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816185" y="2590612"/>
            <a:ext cx="22621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1979</a:t>
            </a:r>
            <a:endParaRPr lang="en-US" sz="8000" dirty="0"/>
          </a:p>
        </p:txBody>
      </p:sp>
      <p:sp>
        <p:nvSpPr>
          <p:cNvPr id="2" name="TextBox 1"/>
          <p:cNvSpPr txBox="1"/>
          <p:nvPr/>
        </p:nvSpPr>
        <p:spPr>
          <a:xfrm>
            <a:off x="6865921" y="2883000"/>
            <a:ext cx="413106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Ibm.damier.apple.jesus.Christ.testicles.flat</a:t>
            </a:r>
            <a:endParaRPr lang="en-US" dirty="0" smtClean="0"/>
          </a:p>
          <a:p>
            <a:r>
              <a:rPr lang="en-US" dirty="0" smtClean="0"/>
              <a:t>July 23, 1979  9 months March 23, 1980</a:t>
            </a:r>
          </a:p>
          <a:p>
            <a:r>
              <a:rPr lang="en-US" dirty="0" smtClean="0"/>
              <a:t>MERKEL(§212 Abortion )</a:t>
            </a:r>
          </a:p>
          <a:p>
            <a:r>
              <a:rPr lang="en-US" dirty="0" smtClean="0"/>
              <a:t>HOMCIDE:LUX:MARY</a:t>
            </a:r>
          </a:p>
          <a:p>
            <a:r>
              <a:rPr lang="en-US" dirty="0"/>
              <a:t>	</a:t>
            </a:r>
            <a:r>
              <a:rPr lang="en-US" dirty="0" smtClean="0"/>
              <a:t>BURURTITIO 2015</a:t>
            </a:r>
          </a:p>
          <a:p>
            <a:r>
              <a:rPr lang="en-US" dirty="0" smtClean="0"/>
              <a:t>§422.6 Hate </a:t>
            </a:r>
            <a:r>
              <a:rPr lang="en-US" dirty="0" err="1" smtClean="0"/>
              <a:t>Crime.avg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6712772" y="3067666"/>
            <a:ext cx="45504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62626" y="4087906"/>
            <a:ext cx="2302136" cy="172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7402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72" y="1563600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161" y="156360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986744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413" y="1391478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161" y="156360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1179750" y="2816931"/>
            <a:ext cx="791046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/>
              <a:t>FOR</a:t>
            </a:r>
          </a:p>
          <a:p>
            <a:r>
              <a:rPr lang="en-US" sz="8000" b="1" dirty="0" smtClean="0"/>
              <a:t>GOD AND JESUS</a:t>
            </a:r>
          </a:p>
          <a:p>
            <a:r>
              <a:rPr lang="en-US" sz="8000" b="1" dirty="0" smtClean="0"/>
              <a:t>PETERSSON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778760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58" y="3341461"/>
            <a:ext cx="2446769" cy="26087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161" y="156360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1179750" y="2816931"/>
            <a:ext cx="79104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/>
              <a:t>FOR</a:t>
            </a:r>
          </a:p>
          <a:p>
            <a:r>
              <a:rPr lang="en-US" sz="8000" b="1" dirty="0" smtClean="0"/>
              <a:t>GOD</a:t>
            </a:r>
            <a:endParaRPr lang="en-US" sz="8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925" y="0"/>
            <a:ext cx="6052868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28047" y="6131859"/>
            <a:ext cx="3618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OFFICER CHANCE</a:t>
            </a:r>
          </a:p>
          <a:p>
            <a:r>
              <a:rPr lang="en-US" dirty="0"/>
              <a:t> </a:t>
            </a:r>
            <a:r>
              <a:rPr lang="en-US" dirty="0" smtClean="0"/>
              <a:t> abused black </a:t>
            </a:r>
            <a:r>
              <a:rPr lang="en-US" dirty="0" err="1" smtClean="0"/>
              <a:t>crimal</a:t>
            </a:r>
            <a:r>
              <a:rPr lang="en-US" dirty="0" smtClean="0"/>
              <a:t> </a:t>
            </a:r>
            <a:r>
              <a:rPr lang="en-US" dirty="0" err="1" smtClean="0"/>
              <a:t>preisidnnt</a:t>
            </a:r>
            <a:r>
              <a:rPr lang="en-US" dirty="0" smtClean="0"/>
              <a:t>(</a:t>
            </a:r>
            <a:r>
              <a:rPr lang="en-US" dirty="0" err="1" smtClean="0"/>
              <a:t>agg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2528047" y="6583680"/>
            <a:ext cx="3611085" cy="21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557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391" y="2232928"/>
            <a:ext cx="3664363" cy="3906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161" y="156360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1179750" y="2816931"/>
            <a:ext cx="79104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/>
              <a:t>FOR</a:t>
            </a:r>
          </a:p>
          <a:p>
            <a:r>
              <a:rPr lang="en-US" sz="8000" b="1" dirty="0" smtClean="0"/>
              <a:t>JESUS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528047" y="6583680"/>
            <a:ext cx="3611085" cy="21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8675754" y="1863892"/>
            <a:ext cx="28150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mexican</a:t>
            </a:r>
            <a:r>
              <a:rPr lang="en-US" dirty="0" smtClean="0"/>
              <a:t> engineer computer</a:t>
            </a:r>
          </a:p>
          <a:p>
            <a:r>
              <a:rPr lang="en-US" dirty="0" smtClean="0"/>
              <a:t> thin </a:t>
            </a:r>
            <a:r>
              <a:rPr lang="en-US" dirty="0" err="1" smtClean="0"/>
              <a:t>perert</a:t>
            </a:r>
            <a:r>
              <a:rPr lang="en-US" dirty="0" smtClean="0"/>
              <a:t> glasses</a:t>
            </a:r>
            <a:endParaRPr lang="en-US" dirty="0"/>
          </a:p>
        </p:txBody>
      </p:sp>
      <p:cxnSp>
        <p:nvCxnSpPr>
          <p:cNvPr id="13" name="Straight Connector 12"/>
          <p:cNvCxnSpPr>
            <a:endCxn id="10" idx="3"/>
          </p:cNvCxnSpPr>
          <p:nvPr/>
        </p:nvCxnSpPr>
        <p:spPr>
          <a:xfrm>
            <a:off x="8675754" y="2000922"/>
            <a:ext cx="2815001" cy="186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530814" y="2232928"/>
            <a:ext cx="2162287" cy="277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5233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36" y="1398437"/>
            <a:ext cx="4522873" cy="48222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161" y="156360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sp>
        <p:nvSpPr>
          <p:cNvPr id="2" name="Rectangle 1"/>
          <p:cNvSpPr/>
          <p:nvPr/>
        </p:nvSpPr>
        <p:spPr>
          <a:xfrm>
            <a:off x="1179750" y="2816931"/>
            <a:ext cx="79104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b="1" dirty="0" smtClean="0"/>
              <a:t>       FOR</a:t>
            </a:r>
          </a:p>
          <a:p>
            <a:r>
              <a:rPr lang="en-US" sz="8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PETERSSON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2528047" y="6583680"/>
            <a:ext cx="3611085" cy="21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865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667" y="2276475"/>
            <a:ext cx="9276190" cy="36857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854" y="304800"/>
            <a:ext cx="296714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52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72" y="1563600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161" y="156360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42594799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4" y="2238524"/>
            <a:ext cx="3699510" cy="20809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534" y="4464546"/>
            <a:ext cx="2379207" cy="2293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52" y="2056127"/>
            <a:ext cx="296714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8778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52" y="3929556"/>
            <a:ext cx="1634538" cy="15759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552" y="1668172"/>
            <a:ext cx="1634538" cy="21723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552" y="5594599"/>
            <a:ext cx="3030665" cy="120417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3037" y="1786410"/>
            <a:ext cx="3848100" cy="1323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7543" y="3422076"/>
            <a:ext cx="2228850" cy="12573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 rot="10800000">
            <a:off x="6955536" y="3272560"/>
            <a:ext cx="2499906" cy="1473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0142" y="2951385"/>
            <a:ext cx="1859121" cy="19821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147" y="4813340"/>
            <a:ext cx="2978153" cy="1985435"/>
          </a:xfrm>
          <a:prstGeom prst="rect">
            <a:avLst/>
          </a:prstGeom>
        </p:spPr>
      </p:pic>
      <p:sp>
        <p:nvSpPr>
          <p:cNvPr id="18" name="Right Arrow 17"/>
          <p:cNvSpPr/>
          <p:nvPr/>
        </p:nvSpPr>
        <p:spPr>
          <a:xfrm>
            <a:off x="2977342" y="3205578"/>
            <a:ext cx="2035167" cy="14737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60089" y="2088598"/>
            <a:ext cx="692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CPVA</a:t>
            </a:r>
          </a:p>
        </p:txBody>
      </p:sp>
    </p:spTree>
    <p:extLst>
      <p:ext uri="{BB962C8B-B14F-4D97-AF65-F5344CB8AC3E}">
        <p14:creationId xmlns:p14="http://schemas.microsoft.com/office/powerpoint/2010/main" val="3345614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57542" y="609600"/>
            <a:ext cx="11304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CIVIL CODE</a:t>
            </a:r>
          </a:p>
          <a:p>
            <a:endParaRPr lang="en-US" sz="1400" dirty="0"/>
          </a:p>
        </p:txBody>
      </p:sp>
      <p:sp>
        <p:nvSpPr>
          <p:cNvPr id="10" name="Rectangle 9"/>
          <p:cNvSpPr/>
          <p:nvPr/>
        </p:nvSpPr>
        <p:spPr>
          <a:xfrm>
            <a:off x="10395546" y="24825"/>
            <a:ext cx="17964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ATOMCLOCK</a:t>
            </a:r>
          </a:p>
          <a:p>
            <a:r>
              <a:rPr lang="en-US" sz="800" b="1" dirty="0" smtClean="0"/>
              <a:t>Quartz circle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427967" y="424934"/>
            <a:ext cx="36200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41.nonPoliceDEA(</a:t>
            </a:r>
            <a:r>
              <a:rPr lang="en-US" dirty="0" err="1" smtClean="0"/>
              <a:t>Ibm.damielr.apple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Ibm.damiler.apple.divdsion</a:t>
            </a:r>
            <a:r>
              <a:rPr lang="en-US" dirty="0" smtClean="0"/>
              <a:t>(</a:t>
            </a:r>
            <a:r>
              <a:rPr lang="en-US" dirty="0" err="1" smtClean="0"/>
              <a:t>redair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Table tennis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571" y="1890905"/>
            <a:ext cx="7142857" cy="30761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93430" y="424934"/>
            <a:ext cx="55595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Kalis</a:t>
            </a:r>
            <a:r>
              <a:rPr lang="en-US" dirty="0" smtClean="0"/>
              <a:t> – </a:t>
            </a:r>
            <a:r>
              <a:rPr lang="en-US" dirty="0" err="1" smtClean="0"/>
              <a:t>vgg.lsint</a:t>
            </a:r>
            <a:r>
              <a:rPr lang="en-US" dirty="0" smtClean="0"/>
              <a:t>(</a:t>
            </a:r>
            <a:r>
              <a:rPr lang="en-US" strike="sngStrike" dirty="0" err="1" smtClean="0"/>
              <a:t>arbeit</a:t>
            </a:r>
            <a:r>
              <a:rPr lang="en-US" dirty="0" smtClean="0"/>
              <a:t>, 3,0 </a:t>
            </a:r>
            <a:r>
              <a:rPr lang="en-US" dirty="0" err="1" smtClean="0"/>
              <a:t>matthematik</a:t>
            </a:r>
            <a:r>
              <a:rPr lang="en-US" dirty="0" smtClean="0"/>
              <a:t>)</a:t>
            </a:r>
          </a:p>
          <a:p>
            <a:r>
              <a:rPr lang="en-US" dirty="0" smtClean="0"/>
              <a:t>			G.MAINSTEET(</a:t>
            </a:r>
            <a:r>
              <a:rPr lang="en-US" dirty="0" err="1" smtClean="0"/>
              <a:t>hauptstaeee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1997 </a:t>
            </a:r>
            <a:r>
              <a:rPr lang="en-US" dirty="0" err="1" smtClean="0"/>
              <a:t>AfD.marx</a:t>
            </a:r>
            <a:r>
              <a:rPr lang="en-US" dirty="0" smtClean="0"/>
              <a:t> Rene </a:t>
            </a:r>
            <a:r>
              <a:rPr lang="en-US" dirty="0" err="1" smtClean="0"/>
              <a:t>Kalis</a:t>
            </a:r>
            <a:r>
              <a:rPr lang="en-US" dirty="0" smtClean="0"/>
              <a:t> is not an ASSHOLE</a:t>
            </a:r>
          </a:p>
          <a:p>
            <a:r>
              <a:rPr lang="en-US" dirty="0"/>
              <a:t> </a:t>
            </a:r>
            <a:r>
              <a:rPr lang="en-US" dirty="0" smtClean="0"/>
              <a:t>  	</a:t>
            </a:r>
            <a:r>
              <a:rPr lang="en-US" strike="sngStrike" dirty="0" smtClean="0"/>
              <a:t>bomber racist jacket with SADAM[1]</a:t>
            </a:r>
          </a:p>
          <a:p>
            <a:r>
              <a:rPr lang="en-US" strike="sngStrike" dirty="0" smtClean="0"/>
              <a:t>1990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Klais</a:t>
            </a:r>
            <a:r>
              <a:rPr lang="en-US" strike="sngStrike" dirty="0" smtClean="0"/>
              <a:t> is an ASSHOLE</a:t>
            </a:r>
            <a:endParaRPr lang="en-US" strike="sngStrike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237962" y="304800"/>
            <a:ext cx="388306" cy="12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776423" y="-31052"/>
            <a:ext cx="2489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~int32.EVAL[].</a:t>
            </a:r>
            <a:r>
              <a:rPr lang="en-US" dirty="0" err="1" smtClean="0"/>
              <a:t>marxplank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799551" y="424934"/>
            <a:ext cx="5812076" cy="14773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4446740" y="609600"/>
            <a:ext cx="1446690" cy="3373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047998" y="2920915"/>
            <a:ext cx="5347548" cy="9496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268686" y="2518565"/>
            <a:ext cx="273183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Copy joes </a:t>
            </a:r>
          </a:p>
          <a:p>
            <a:r>
              <a:rPr lang="en-US" dirty="0" smtClean="0"/>
              <a:t>Mother</a:t>
            </a:r>
          </a:p>
          <a:p>
            <a:r>
              <a:rPr lang="en-US" dirty="0" smtClean="0"/>
              <a:t>German</a:t>
            </a:r>
          </a:p>
          <a:p>
            <a:r>
              <a:rPr lang="en-US" dirty="0" smtClean="0"/>
              <a:t>Old or new</a:t>
            </a:r>
          </a:p>
          <a:p>
            <a:r>
              <a:rPr lang="en-US" dirty="0" smtClean="0"/>
              <a:t>German alphabet</a:t>
            </a:r>
          </a:p>
          <a:p>
            <a:endParaRPr lang="en-US" dirty="0" smtClean="0"/>
          </a:p>
          <a:p>
            <a:r>
              <a:rPr lang="en-US" dirty="0" smtClean="0"/>
              <a:t>Parent New:</a:t>
            </a:r>
          </a:p>
          <a:p>
            <a:r>
              <a:rPr lang="en-US" dirty="0" smtClean="0"/>
              <a:t>0.1 Cell </a:t>
            </a:r>
            <a:r>
              <a:rPr lang="en-US" dirty="0" err="1" smtClean="0"/>
              <a:t>Sjhoe</a:t>
            </a:r>
            <a:r>
              <a:rPr lang="en-US" dirty="0" smtClean="0"/>
              <a:t> Puma GREEN</a:t>
            </a:r>
          </a:p>
          <a:p>
            <a:r>
              <a:rPr lang="en-US" dirty="0" smtClean="0"/>
              <a:t>1990 </a:t>
            </a:r>
            <a:r>
              <a:rPr lang="en-US" dirty="0" err="1" smtClean="0"/>
              <a:t>Setember</a:t>
            </a:r>
            <a:endParaRPr lang="en-US" dirty="0" smtClean="0"/>
          </a:p>
          <a:p>
            <a:r>
              <a:rPr lang="en-US" dirty="0" smtClean="0"/>
              <a:t>1991 </a:t>
            </a:r>
            <a:r>
              <a:rPr lang="en-US" dirty="0" err="1" smtClean="0"/>
              <a:t>Febrary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816274" y="5874707"/>
            <a:ext cx="780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nonPolcieTV.nonPoicePriosnt.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VGGG</a:t>
            </a:r>
            <a:r>
              <a:rPr lang="en-US" dirty="0" smtClean="0"/>
              <a:t> ( </a:t>
            </a:r>
            <a:r>
              <a:rPr lang="en-US" strike="sngStrike" dirty="0" err="1" smtClean="0"/>
              <a:t>shcultz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kalis</a:t>
            </a:r>
            <a:r>
              <a:rPr lang="en-US" strike="sngStrike" dirty="0" smtClean="0"/>
              <a:t>   ARBIET MACHT FREI,  ARBEIT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-41430" y="5874707"/>
            <a:ext cx="11913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SF NATO </a:t>
            </a:r>
            <a:r>
              <a:rPr lang="en-US" sz="900" dirty="0"/>
              <a:t>VIOLATIONS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1628389" y="1698468"/>
            <a:ext cx="2530257" cy="1114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619" y="1938524"/>
            <a:ext cx="7104762" cy="298095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2434590" y="1698468"/>
            <a:ext cx="7555230" cy="28849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3108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88603" y="1688950"/>
            <a:ext cx="4685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 LETTER CODES</a:t>
            </a:r>
          </a:p>
          <a:p>
            <a:r>
              <a:rPr lang="en-US" b="1" dirty="0" err="1" smtClean="0"/>
              <a:t>Ibm.damiler.accnetuere.paytouch.greenstamps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Gorbahcoe</a:t>
            </a:r>
            <a:r>
              <a:rPr lang="en-US" b="1" dirty="0" smtClean="0"/>
              <a:t>(</a:t>
            </a:r>
            <a:r>
              <a:rPr lang="en-US" b="1" strike="sngStrike" dirty="0" smtClean="0"/>
              <a:t>visa</a:t>
            </a:r>
            <a:r>
              <a:rPr lang="en-US" b="1" dirty="0" smtClean="0"/>
              <a:t>)</a:t>
            </a:r>
            <a:endParaRPr lang="en-US" b="1" dirty="0"/>
          </a:p>
          <a:p>
            <a:r>
              <a:rPr lang="en-US" b="1" dirty="0" err="1" smtClean="0"/>
              <a:t>Gorbache</a:t>
            </a:r>
            <a:r>
              <a:rPr lang="en-US" b="1" dirty="0" smtClean="0"/>
              <a:t>(</a:t>
            </a:r>
            <a:r>
              <a:rPr lang="en-US" b="1" strike="sngStrike" dirty="0" err="1" smtClean="0"/>
              <a:t>paytouch</a:t>
            </a:r>
            <a:r>
              <a:rPr lang="en-US" b="1" dirty="0" smtClean="0"/>
              <a:t>)</a:t>
            </a:r>
          </a:p>
          <a:p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44746" y="4897248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ACH</a:t>
            </a:r>
            <a:endParaRPr lang="en-US" sz="96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9" y="2566113"/>
            <a:ext cx="3392545" cy="194078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4280990" y="3525819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30954" y="3468274"/>
            <a:ext cx="2518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ATM</a:t>
            </a:r>
            <a:endParaRPr lang="en-US" sz="9600" b="1" dirty="0"/>
          </a:p>
        </p:txBody>
      </p:sp>
      <p:sp>
        <p:nvSpPr>
          <p:cNvPr id="23" name="Right Arrow 22"/>
          <p:cNvSpPr/>
          <p:nvPr/>
        </p:nvSpPr>
        <p:spPr>
          <a:xfrm>
            <a:off x="4376198" y="4960838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311" y="4711688"/>
            <a:ext cx="3392545" cy="19407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334380" y="5497412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Open Sans"/>
              </a:rPr>
              <a:t>FedACH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39" y="304800"/>
            <a:ext cx="1746491" cy="195651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046259" y="556390"/>
            <a:ext cx="3119718" cy="12514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35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smtClean="0"/>
              <a:t>41.PHIL(</a:t>
            </a:r>
            <a:r>
              <a:rPr lang="en-US" sz="7200" strike="sngStrike" smtClean="0"/>
              <a:t>KIM</a:t>
            </a:r>
            <a:r>
              <a:rPr lang="en-US" sz="7200" smtClean="0"/>
              <a:t>)</a:t>
            </a:r>
            <a:endParaRPr lang="en-US" sz="7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17315" y="1372224"/>
            <a:ext cx="4685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 LETTER CODES</a:t>
            </a:r>
          </a:p>
          <a:p>
            <a:r>
              <a:rPr lang="en-US" b="1" dirty="0" err="1" smtClean="0"/>
              <a:t>Ibm.damiler.accnetuere.paytouch.greenstamps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Gorbahcoe</a:t>
            </a:r>
            <a:r>
              <a:rPr lang="en-US" b="1" dirty="0" smtClean="0"/>
              <a:t>(</a:t>
            </a:r>
            <a:r>
              <a:rPr lang="en-US" b="1" strike="sngStrike" dirty="0" smtClean="0"/>
              <a:t>visa</a:t>
            </a:r>
            <a:r>
              <a:rPr lang="en-US" b="1" dirty="0" smtClean="0"/>
              <a:t>)</a:t>
            </a:r>
            <a:endParaRPr lang="en-US" b="1" dirty="0"/>
          </a:p>
          <a:p>
            <a:r>
              <a:rPr lang="en-US" b="1" dirty="0" err="1" smtClean="0"/>
              <a:t>Gorbache</a:t>
            </a:r>
            <a:r>
              <a:rPr lang="en-US" b="1" dirty="0" smtClean="0"/>
              <a:t>(</a:t>
            </a:r>
            <a:r>
              <a:rPr lang="en-US" b="1" strike="sngStrike" dirty="0" err="1" smtClean="0"/>
              <a:t>paytouch</a:t>
            </a:r>
            <a:r>
              <a:rPr lang="en-US" b="1" dirty="0" smtClean="0"/>
              <a:t>)</a:t>
            </a:r>
          </a:p>
          <a:p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5921700" y="1491029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ACH</a:t>
            </a:r>
            <a:endParaRPr lang="en-US" sz="96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074401" y="239621"/>
            <a:ext cx="2518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ATM</a:t>
            </a:r>
            <a:endParaRPr lang="en-US" sz="9600" b="1" dirty="0"/>
          </a:p>
        </p:txBody>
      </p:sp>
      <p:sp>
        <p:nvSpPr>
          <p:cNvPr id="23" name="Right Arrow 22"/>
          <p:cNvSpPr/>
          <p:nvPr/>
        </p:nvSpPr>
        <p:spPr>
          <a:xfrm>
            <a:off x="8378011" y="1145365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3881" y="890983"/>
            <a:ext cx="1746491" cy="195651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497" y="3118013"/>
            <a:ext cx="9276190" cy="36857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10770541" y="609600"/>
            <a:ext cx="1116659" cy="2606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244212" y="-220843"/>
            <a:ext cx="374089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/>
              <a:t>CIVIL CODE</a:t>
            </a:r>
          </a:p>
        </p:txBody>
      </p:sp>
      <p:sp>
        <p:nvSpPr>
          <p:cNvPr id="19" name="Right Arrow 18"/>
          <p:cNvSpPr/>
          <p:nvPr/>
        </p:nvSpPr>
        <p:spPr>
          <a:xfrm>
            <a:off x="9077158" y="396428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509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244212" y="-220843"/>
            <a:ext cx="663431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b="1" dirty="0" smtClean="0"/>
              <a:t>CPVA, BUSINES LAW</a:t>
            </a:r>
            <a:endParaRPr lang="en-US" sz="60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493861" y="1047324"/>
            <a:ext cx="218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2007/8 </a:t>
            </a:r>
            <a:r>
              <a:rPr lang="en-US" b="1" strike="sngStrike" dirty="0" err="1" smtClean="0"/>
              <a:t>iphone</a:t>
            </a:r>
            <a:r>
              <a:rPr lang="en-US" b="1" strike="sngStrike" dirty="0" smtClean="0"/>
              <a:t> touch</a:t>
            </a:r>
            <a:endParaRPr lang="en-US" b="1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115" y="857113"/>
            <a:ext cx="669273" cy="7497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77411" y="609600"/>
            <a:ext cx="12825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§PREA</a:t>
            </a:r>
            <a:endParaRPr lang="en-US" sz="32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12" y="794820"/>
            <a:ext cx="942975" cy="59340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170552" y="609600"/>
            <a:ext cx="1163857" cy="61192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787115" y="794820"/>
            <a:ext cx="669273" cy="1044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06" y="693466"/>
            <a:ext cx="1337478" cy="10018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7814" y="710721"/>
            <a:ext cx="1803005" cy="948032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8433995" y="1290918"/>
            <a:ext cx="1097280" cy="548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5819887" y="609600"/>
            <a:ext cx="2151529" cy="1552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259150" y="408393"/>
            <a:ext cx="2151529" cy="1552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398" y="748648"/>
            <a:ext cx="1224815" cy="81505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9410679" y="540845"/>
            <a:ext cx="2151529" cy="1552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719976" y="2652664"/>
            <a:ext cx="1497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BUSINES LAW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632" y="3527514"/>
            <a:ext cx="1133475" cy="3048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914" y="2294739"/>
            <a:ext cx="5588000" cy="42037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3586147" y="3429000"/>
            <a:ext cx="1954767" cy="829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456388" y="2430383"/>
            <a:ext cx="6105820" cy="3906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728592" y="2935844"/>
            <a:ext cx="1917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</a:t>
            </a:r>
            <a:r>
              <a:rPr lang="en-US" strike="sngStrike" dirty="0" smtClean="0"/>
              <a:t>Pay By Touch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2334409" y="638152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39702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12" name="TextBox 11"/>
          <p:cNvSpPr txBox="1"/>
          <p:nvPr/>
        </p:nvSpPr>
        <p:spPr>
          <a:xfrm>
            <a:off x="1288603" y="1688950"/>
            <a:ext cx="46857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3 LETTER CODES</a:t>
            </a:r>
          </a:p>
          <a:p>
            <a:r>
              <a:rPr lang="en-US" b="1" dirty="0" err="1" smtClean="0"/>
              <a:t>Ibm.damiler.accnetuere.paytouch.greenstamps</a:t>
            </a:r>
            <a:endParaRPr lang="en-US" b="1" dirty="0" smtClean="0"/>
          </a:p>
          <a:p>
            <a:endParaRPr lang="en-US" b="1" dirty="0" smtClean="0"/>
          </a:p>
          <a:p>
            <a:r>
              <a:rPr lang="en-US" b="1" dirty="0" err="1" smtClean="0"/>
              <a:t>Gorbahcoe</a:t>
            </a:r>
            <a:r>
              <a:rPr lang="en-US" b="1" dirty="0" smtClean="0"/>
              <a:t>(</a:t>
            </a:r>
            <a:r>
              <a:rPr lang="en-US" b="1" strike="sngStrike" dirty="0" smtClean="0"/>
              <a:t>visa</a:t>
            </a:r>
            <a:r>
              <a:rPr lang="en-US" b="1" dirty="0" smtClean="0"/>
              <a:t>)</a:t>
            </a:r>
            <a:endParaRPr lang="en-US" b="1" dirty="0"/>
          </a:p>
          <a:p>
            <a:r>
              <a:rPr lang="en-US" b="1" dirty="0" err="1" smtClean="0"/>
              <a:t>Gorbache</a:t>
            </a:r>
            <a:r>
              <a:rPr lang="en-US" b="1" dirty="0" smtClean="0"/>
              <a:t>(</a:t>
            </a:r>
            <a:r>
              <a:rPr lang="en-US" b="1" strike="sngStrike" dirty="0" err="1" smtClean="0"/>
              <a:t>paytouch</a:t>
            </a:r>
            <a:r>
              <a:rPr lang="en-US" b="1" dirty="0" smtClean="0"/>
              <a:t>)</a:t>
            </a:r>
          </a:p>
          <a:p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644746" y="4897248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ACH</a:t>
            </a:r>
            <a:endParaRPr lang="en-US" sz="96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79" y="2566113"/>
            <a:ext cx="3392545" cy="1940780"/>
          </a:xfrm>
          <a:prstGeom prst="rect">
            <a:avLst/>
          </a:prstGeom>
        </p:spPr>
      </p:pic>
      <p:sp>
        <p:nvSpPr>
          <p:cNvPr id="19" name="Right Arrow 18"/>
          <p:cNvSpPr/>
          <p:nvPr/>
        </p:nvSpPr>
        <p:spPr>
          <a:xfrm>
            <a:off x="4280990" y="3525819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730954" y="3468274"/>
            <a:ext cx="2518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ATM</a:t>
            </a:r>
            <a:endParaRPr lang="en-US" sz="9600" b="1" dirty="0"/>
          </a:p>
        </p:txBody>
      </p:sp>
      <p:sp>
        <p:nvSpPr>
          <p:cNvPr id="23" name="Right Arrow 22"/>
          <p:cNvSpPr/>
          <p:nvPr/>
        </p:nvSpPr>
        <p:spPr>
          <a:xfrm>
            <a:off x="4376198" y="4960838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0311" y="4711688"/>
            <a:ext cx="3392545" cy="194078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869142" y="5497412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Open Sans"/>
              </a:rPr>
              <a:t>FedACH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9142" y="2740259"/>
            <a:ext cx="1609524" cy="1971429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>
            <a:off x="9833212" y="3268492"/>
            <a:ext cx="765930" cy="914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9951415" y="5239921"/>
            <a:ext cx="765930" cy="914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50613" y="635192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IBM.stock.*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999" y="453557"/>
            <a:ext cx="1352381" cy="1619048"/>
          </a:xfrm>
          <a:prstGeom prst="rect">
            <a:avLst/>
          </a:prstGeom>
        </p:spPr>
      </p:pic>
      <p:sp>
        <p:nvSpPr>
          <p:cNvPr id="25" name="Right Arrow 24"/>
          <p:cNvSpPr/>
          <p:nvPr/>
        </p:nvSpPr>
        <p:spPr>
          <a:xfrm>
            <a:off x="8216069" y="773989"/>
            <a:ext cx="765930" cy="9149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340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838" y="684391"/>
            <a:ext cx="2967146" cy="39433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349" y="1438483"/>
            <a:ext cx="8171428" cy="51428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00" y="3286570"/>
            <a:ext cx="3457143" cy="357142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273601" y="4365180"/>
            <a:ext cx="2518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ATM</a:t>
            </a:r>
            <a:endParaRPr lang="en-US" sz="9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390715" y="5438045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ACH</a:t>
            </a:r>
            <a:endParaRPr lang="en-US" sz="9600" b="1" dirty="0"/>
          </a:p>
        </p:txBody>
      </p:sp>
      <p:sp>
        <p:nvSpPr>
          <p:cNvPr id="13" name="Right Arrow 12"/>
          <p:cNvSpPr/>
          <p:nvPr/>
        </p:nvSpPr>
        <p:spPr>
          <a:xfrm rot="11139779">
            <a:off x="7223965" y="4172533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1139779">
            <a:off x="7160996" y="5097597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3110269" y="5335793"/>
            <a:ext cx="3063685" cy="104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1346240" y="-98286"/>
            <a:ext cx="1138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NAVY</a:t>
            </a:r>
          </a:p>
          <a:p>
            <a:r>
              <a:rPr lang="en-US" sz="800" b="1" dirty="0" smtClean="0"/>
              <a:t>(</a:t>
            </a:r>
            <a:r>
              <a:rPr lang="en-US" sz="800" b="1" strike="sngStrike" dirty="0" err="1" smtClean="0"/>
              <a:t>marlinblvd</a:t>
            </a:r>
            <a:r>
              <a:rPr lang="en-US" sz="800" b="1" dirty="0" smtClean="0"/>
              <a:t>)</a:t>
            </a:r>
            <a:endParaRPr 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710259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72" y="1563600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161" y="156360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11026813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WMD(</a:t>
            </a:r>
            <a:r>
              <a:rPr lang="en-US" sz="1400" dirty="0" err="1" smtClean="0"/>
              <a:t>kim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3" y="2682169"/>
            <a:ext cx="2395713" cy="25542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4955" y="1165567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86163" y="2021776"/>
            <a:ext cx="2518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ATM</a:t>
            </a:r>
            <a:endParaRPr lang="en-US" sz="9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038" y="2682169"/>
            <a:ext cx="2526050" cy="302414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0830321">
            <a:off x="6464073" y="1982192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873404" y="1345804"/>
            <a:ext cx="29184" cy="389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3194" y="289169"/>
            <a:ext cx="1558128" cy="16096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4349" y="295337"/>
            <a:ext cx="2547732" cy="16034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2436" y="247547"/>
            <a:ext cx="1652751" cy="21965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26399" y="3174486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ACH</a:t>
            </a:r>
            <a:endParaRPr lang="en-US" sz="9600" b="1" dirty="0"/>
          </a:p>
        </p:txBody>
      </p:sp>
      <p:sp>
        <p:nvSpPr>
          <p:cNvPr id="19" name="Right Arrow 18"/>
          <p:cNvSpPr/>
          <p:nvPr/>
        </p:nvSpPr>
        <p:spPr>
          <a:xfrm rot="19937664">
            <a:off x="6596961" y="2625738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642081" y="3051515"/>
            <a:ext cx="1061317" cy="44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0281322" y="2806606"/>
            <a:ext cx="737180" cy="78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086757" y="3657454"/>
            <a:ext cx="1541337" cy="108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0520979" y="3657454"/>
            <a:ext cx="1671021" cy="43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733887" y="4921484"/>
            <a:ext cx="24432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QOS</a:t>
            </a:r>
            <a:endParaRPr lang="en-US" sz="9600" b="1" dirty="0"/>
          </a:p>
        </p:txBody>
      </p:sp>
      <p:cxnSp>
        <p:nvCxnSpPr>
          <p:cNvPr id="28" name="Straight Connector 27"/>
          <p:cNvCxnSpPr>
            <a:endCxn id="37" idx="3"/>
          </p:cNvCxnSpPr>
          <p:nvPr/>
        </p:nvCxnSpPr>
        <p:spPr>
          <a:xfrm flipV="1">
            <a:off x="536448" y="871210"/>
            <a:ext cx="520499" cy="10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7177" y="2318422"/>
            <a:ext cx="963941" cy="5746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260" y="3098911"/>
            <a:ext cx="819970" cy="48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709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WMD(</a:t>
            </a:r>
            <a:r>
              <a:rPr lang="en-US" sz="1400" dirty="0" err="1" smtClean="0"/>
              <a:t>kim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729" y="1579096"/>
            <a:ext cx="4604930" cy="4757158"/>
          </a:xfrm>
          <a:prstGeom prst="rect">
            <a:avLst/>
          </a:prstGeom>
        </p:spPr>
      </p:pic>
      <p:cxnSp>
        <p:nvCxnSpPr>
          <p:cNvPr id="28" name="Straight Connector 27"/>
          <p:cNvCxnSpPr>
            <a:endCxn id="37" idx="3"/>
          </p:cNvCxnSpPr>
          <p:nvPr/>
        </p:nvCxnSpPr>
        <p:spPr>
          <a:xfrm flipV="1">
            <a:off x="536448" y="871210"/>
            <a:ext cx="520499" cy="10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91" y="2170767"/>
            <a:ext cx="5360805" cy="31972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59473" y="1394430"/>
            <a:ext cx="553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W/SAM(</a:t>
            </a:r>
            <a:r>
              <a:rPr lang="en-US" dirty="0" err="1" smtClean="0"/>
              <a:t>Palmesano</a:t>
            </a:r>
            <a:r>
              <a:rPr lang="en-US" dirty="0" smtClean="0"/>
              <a:t>)	2008 KIM(</a:t>
            </a:r>
            <a:r>
              <a:rPr lang="en-US" dirty="0" err="1" smtClean="0"/>
              <a:t>Viginia</a:t>
            </a:r>
            <a:r>
              <a:rPr lang="en-US" dirty="0" smtClean="0"/>
              <a:t> </a:t>
            </a:r>
            <a:r>
              <a:rPr lang="en-US" dirty="0" err="1" smtClean="0"/>
              <a:t>Rommeit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2019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7286303" y="1807285"/>
            <a:ext cx="2718309" cy="4528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9036424" y="1871831"/>
            <a:ext cx="2789034" cy="4668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94099" y="3957675"/>
            <a:ext cx="5798372" cy="276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700" y="5482711"/>
            <a:ext cx="1350213" cy="1015728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9903727" y="5482711"/>
            <a:ext cx="1387845" cy="112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27" y="5644907"/>
            <a:ext cx="629659" cy="62965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8883710" y="5482711"/>
            <a:ext cx="989130" cy="776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992471" y="1394430"/>
            <a:ext cx="2248348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12" idx="3"/>
          </p:cNvCxnSpPr>
          <p:nvPr/>
        </p:nvCxnSpPr>
        <p:spPr>
          <a:xfrm>
            <a:off x="9872840" y="1439275"/>
            <a:ext cx="2218981" cy="278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839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WMD(</a:t>
            </a:r>
            <a:r>
              <a:rPr lang="en-US" sz="1400" dirty="0" err="1" smtClean="0"/>
              <a:t>kim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cxnSp>
        <p:nvCxnSpPr>
          <p:cNvPr id="28" name="Straight Connector 27"/>
          <p:cNvCxnSpPr>
            <a:endCxn id="37" idx="3"/>
          </p:cNvCxnSpPr>
          <p:nvPr/>
        </p:nvCxnSpPr>
        <p:spPr>
          <a:xfrm flipV="1">
            <a:off x="536448" y="871210"/>
            <a:ext cx="520499" cy="10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40358" y="3016290"/>
            <a:ext cx="8623836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Sybase </a:t>
            </a:r>
            <a:r>
              <a:rPr lang="en-US" dirty="0" err="1" smtClean="0"/>
              <a:t>ibm.dmiler.sap</a:t>
            </a:r>
            <a:endParaRPr lang="en-US" dirty="0" smtClean="0"/>
          </a:p>
          <a:p>
            <a:r>
              <a:rPr lang="en-US" dirty="0" smtClean="0"/>
              <a:t>2014 </a:t>
            </a:r>
            <a:r>
              <a:rPr lang="en-US" dirty="0" err="1" smtClean="0"/>
              <a:t>Sussess</a:t>
            </a:r>
            <a:r>
              <a:rPr lang="en-US" dirty="0" smtClean="0"/>
              <a:t> </a:t>
            </a:r>
            <a:r>
              <a:rPr lang="en-US" dirty="0" err="1" smtClean="0"/>
              <a:t>Facotor</a:t>
            </a:r>
            <a:r>
              <a:rPr lang="en-US" dirty="0" smtClean="0"/>
              <a:t> </a:t>
            </a:r>
            <a:r>
              <a:rPr lang="en-US" dirty="0" err="1" smtClean="0"/>
              <a:t>ibm.dmierl.sap</a:t>
            </a:r>
            <a:r>
              <a:rPr lang="en-US" dirty="0" smtClean="0"/>
              <a:t> FOSTER ICYT   NAVY.PHIL(FC).</a:t>
            </a:r>
            <a:r>
              <a:rPr lang="en-US" dirty="0" err="1" smtClean="0"/>
              <a:t>nonPocliDEA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herion,oli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1999 </a:t>
            </a:r>
            <a:r>
              <a:rPr lang="en-US" dirty="0" err="1" smtClean="0"/>
              <a:t>ibm.dmiler.karstadt.herte</a:t>
            </a:r>
            <a:endParaRPr lang="en-US" dirty="0" smtClean="0"/>
          </a:p>
          <a:p>
            <a:r>
              <a:rPr lang="en-US" dirty="0" smtClean="0"/>
              <a:t>2008 </a:t>
            </a:r>
            <a:r>
              <a:rPr lang="en-US" dirty="0" err="1" smtClean="0"/>
              <a:t>Ibm.damiler.payteouc.grenstame</a:t>
            </a:r>
            <a:r>
              <a:rPr lang="en-US" dirty="0" smtClean="0"/>
              <a:t>     </a:t>
            </a:r>
            <a:r>
              <a:rPr lang="en-US" dirty="0" err="1" smtClean="0"/>
              <a:t>nonPocleMiami</a:t>
            </a:r>
            <a:r>
              <a:rPr lang="en-US" dirty="0" smtClean="0"/>
              <a:t>(</a:t>
            </a:r>
            <a:r>
              <a:rPr lang="en-US" dirty="0" err="1" smtClean="0"/>
              <a:t>miam</a:t>
            </a:r>
            <a:r>
              <a:rPr lang="en-US" dirty="0" smtClean="0"/>
              <a:t> playa) </a:t>
            </a:r>
            <a:r>
              <a:rPr lang="en-US" dirty="0" err="1" smtClean="0"/>
              <a:t>thoamc</a:t>
            </a:r>
            <a:r>
              <a:rPr lang="en-US" dirty="0" smtClean="0"/>
              <a:t>-is-dieter</a:t>
            </a:r>
          </a:p>
          <a:p>
            <a:r>
              <a:rPr lang="en-US" dirty="0" smtClean="0"/>
              <a:t>BROTHER </a:t>
            </a:r>
            <a:r>
              <a:rPr lang="en-US" dirty="0" err="1" smtClean="0"/>
              <a:t>nonPolciArestXML</a:t>
            </a:r>
            <a:r>
              <a:rPr lang="en-US" dirty="0" smtClean="0"/>
              <a:t> (9 phone)</a:t>
            </a:r>
          </a:p>
          <a:p>
            <a:r>
              <a:rPr lang="en-US" dirty="0" err="1" smtClean="0"/>
              <a:t>Iphone</a:t>
            </a:r>
            <a:r>
              <a:rPr lang="en-US" dirty="0" smtClean="0"/>
              <a:t> touch </a:t>
            </a:r>
            <a:r>
              <a:rPr lang="en-US" dirty="0" err="1" smtClean="0"/>
              <a:t>Paytouch</a:t>
            </a:r>
            <a:r>
              <a:rPr lang="en-US" sz="8800" dirty="0" smtClean="0"/>
              <a:t> </a:t>
            </a:r>
            <a:r>
              <a:rPr lang="en-US" sz="8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TOUCH</a:t>
            </a:r>
            <a:r>
              <a:rPr lang="en-US" sz="8800" dirty="0" smtClean="0"/>
              <a:t> </a:t>
            </a:r>
            <a:r>
              <a:rPr lang="en-US" dirty="0" smtClean="0"/>
              <a:t>LARY:POLE</a:t>
            </a:r>
          </a:p>
          <a:p>
            <a:r>
              <a:rPr lang="en-US" dirty="0" smtClean="0"/>
              <a:t>2010 Radion5 twitter </a:t>
            </a:r>
            <a:r>
              <a:rPr lang="en-US" dirty="0" err="1" smtClean="0"/>
              <a:t>montoring</a:t>
            </a:r>
            <a:endParaRPr lang="en-US" dirty="0" smtClean="0"/>
          </a:p>
          <a:p>
            <a:pPr marL="342900" indent="-342900">
              <a:buAutoNum type="arabicPlain" startAt="2010"/>
            </a:pPr>
            <a:r>
              <a:rPr lang="en-US" dirty="0" smtClean="0"/>
              <a:t>visa </a:t>
            </a:r>
            <a:r>
              <a:rPr lang="en-US" dirty="0" err="1" smtClean="0"/>
              <a:t>cybeorus</a:t>
            </a:r>
            <a:r>
              <a:rPr lang="en-US" dirty="0" smtClean="0"/>
              <a:t>  internet payment</a:t>
            </a:r>
          </a:p>
          <a:p>
            <a:r>
              <a:rPr lang="en-US" dirty="0" smtClean="0"/>
              <a:t>2005 </a:t>
            </a:r>
            <a:r>
              <a:rPr lang="en-US" dirty="0" err="1" smtClean="0"/>
              <a:t>ibm.damiler.wsam</a:t>
            </a:r>
            <a:endParaRPr lang="en-US" dirty="0" smtClean="0"/>
          </a:p>
          <a:p>
            <a:r>
              <a:rPr lang="en-US" dirty="0" smtClean="0"/>
              <a:t>2006 </a:t>
            </a:r>
            <a:r>
              <a:rPr lang="en-US" dirty="0" err="1" smtClean="0"/>
              <a:t>ibm.dmiler.proflici.tagmroup</a:t>
            </a:r>
            <a:endParaRPr lang="en-US" dirty="0" smtClean="0"/>
          </a:p>
          <a:p>
            <a:pPr marL="342900" indent="-342900">
              <a:buAutoNum type="arabicPlain" startAt="2010"/>
            </a:pPr>
            <a:endParaRPr lang="en-US" dirty="0" smtClean="0"/>
          </a:p>
          <a:p>
            <a:pPr marL="342900" indent="-342900">
              <a:buAutoNum type="arabicPlain" startAt="2010"/>
            </a:pPr>
            <a:r>
              <a:rPr lang="en-US" dirty="0" smtClean="0"/>
              <a:t>…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b="1" dirty="0"/>
              <a:t> 1999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783" y="1599725"/>
            <a:ext cx="1350213" cy="1015728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3165810" y="1599725"/>
            <a:ext cx="1387845" cy="1122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610" y="1761921"/>
            <a:ext cx="629659" cy="62965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145793" y="1599725"/>
            <a:ext cx="989130" cy="776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46568" y="728033"/>
            <a:ext cx="24432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QOS</a:t>
            </a:r>
            <a:endParaRPr lang="en-US" sz="9600" b="1" dirty="0"/>
          </a:p>
        </p:txBody>
      </p:sp>
      <p:sp>
        <p:nvSpPr>
          <p:cNvPr id="21" name="Right Arrow 20"/>
          <p:cNvSpPr/>
          <p:nvPr/>
        </p:nvSpPr>
        <p:spPr>
          <a:xfrm rot="19937664">
            <a:off x="8706257" y="1170502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8595" y="925070"/>
            <a:ext cx="1289545" cy="154382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163665" y="580993"/>
            <a:ext cx="4339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u="none" strike="noStrike" dirty="0" smtClean="0">
                <a:solidFill>
                  <a:srgbClr val="1A0DAB"/>
                </a:solidFill>
                <a:effectLst/>
                <a:latin typeface="Roboto"/>
                <a:hlinkClick r:id="rId5"/>
              </a:rPr>
              <a:t>41.PENAL CODE CHAPTER 31. THEFT</a:t>
            </a:r>
            <a:endParaRPr lang="en-US" b="0" i="0" u="none" strike="noStrike" dirty="0">
              <a:solidFill>
                <a:srgbClr val="1A0DAB"/>
              </a:solidFill>
              <a:effectLst/>
              <a:latin typeface="Roboto"/>
              <a:hlinkClick r:id="rId5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248809" y="3259567"/>
            <a:ext cx="2581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48809" y="3429000"/>
            <a:ext cx="30228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48809" y="3765176"/>
            <a:ext cx="2667897" cy="43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20176" y="2129883"/>
            <a:ext cx="247375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1999</a:t>
            </a:r>
            <a:endParaRPr lang="en-US" sz="8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1968848" y="5706316"/>
            <a:ext cx="72811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NINETEEN HUNDRED NINGHT NIGH,  </a:t>
            </a:r>
            <a:r>
              <a:rPr lang="en-US" sz="6600" b="1" dirty="0" smtClean="0"/>
              <a:t>HUNDRED</a:t>
            </a:r>
            <a:endParaRPr lang="en-US" sz="6600" b="1" dirty="0"/>
          </a:p>
        </p:txBody>
      </p:sp>
      <p:sp>
        <p:nvSpPr>
          <p:cNvPr id="18" name="Rectangle 17"/>
          <p:cNvSpPr/>
          <p:nvPr/>
        </p:nvSpPr>
        <p:spPr>
          <a:xfrm>
            <a:off x="10042959" y="5336984"/>
            <a:ext cx="2079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1990 MERKEL(ELKE)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1648140" y="5336984"/>
            <a:ext cx="196029" cy="547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667435" y="6432610"/>
            <a:ext cx="3679116" cy="215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248809" y="4851699"/>
            <a:ext cx="3022899" cy="21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248809" y="5120640"/>
            <a:ext cx="3474720" cy="75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248809" y="5336984"/>
            <a:ext cx="20977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3324113" y="5706316"/>
            <a:ext cx="25065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401261" y="3808207"/>
            <a:ext cx="1430767" cy="408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573845" y="3915784"/>
            <a:ext cx="2078827" cy="193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2640358" y="4023360"/>
            <a:ext cx="3545289" cy="118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1632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784" y="1280657"/>
            <a:ext cx="2967146" cy="3943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11" y="2502864"/>
            <a:ext cx="3495675" cy="27432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275531" y="3874464"/>
            <a:ext cx="3953155" cy="181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072896" y="6099586"/>
            <a:ext cx="11119104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83341" y="6149803"/>
            <a:ext cx="7230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 cook CPVA, PREA </a:t>
            </a:r>
            <a:r>
              <a:rPr lang="en-US" dirty="0" err="1" smtClean="0"/>
              <a:t>nonPoliceTRX</a:t>
            </a:r>
            <a:r>
              <a:rPr lang="en-US" dirty="0" smtClean="0"/>
              <a:t> jobs/job/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r>
              <a:rPr lang="en-US" dirty="0" smtClean="0"/>
              <a:t>/</a:t>
            </a:r>
            <a:r>
              <a:rPr lang="en-US" dirty="0" err="1" smtClean="0"/>
              <a:t>meiers</a:t>
            </a:r>
            <a:endParaRPr lang="en-US" dirty="0"/>
          </a:p>
        </p:txBody>
      </p:sp>
      <p:cxnSp>
        <p:nvCxnSpPr>
          <p:cNvPr id="20" name="Straight Connector 19"/>
          <p:cNvCxnSpPr>
            <a:stCxn id="18" idx="1"/>
          </p:cNvCxnSpPr>
          <p:nvPr/>
        </p:nvCxnSpPr>
        <p:spPr>
          <a:xfrm>
            <a:off x="1183341" y="6334469"/>
            <a:ext cx="9574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8" idx="3"/>
          </p:cNvCxnSpPr>
          <p:nvPr/>
        </p:nvCxnSpPr>
        <p:spPr>
          <a:xfrm flipH="1">
            <a:off x="4615031" y="6334469"/>
            <a:ext cx="37986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5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57542" y="609600"/>
            <a:ext cx="11304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CIVIL CODE</a:t>
            </a:r>
          </a:p>
          <a:p>
            <a:endParaRPr 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-41430" y="5874707"/>
            <a:ext cx="119135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SF NATO </a:t>
            </a:r>
            <a:r>
              <a:rPr lang="en-US" sz="900" dirty="0"/>
              <a:t>VIOLATIONS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030" y="2314304"/>
            <a:ext cx="7104762" cy="29809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57600" y="1114816"/>
            <a:ext cx="9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 </a:t>
            </a:r>
            <a:r>
              <a:rPr lang="en-US" dirty="0" err="1" smtClean="0"/>
              <a:t>Kaida</a:t>
            </a:r>
            <a:endParaRPr lang="en-US" dirty="0"/>
          </a:p>
        </p:txBody>
      </p:sp>
      <p:cxnSp>
        <p:nvCxnSpPr>
          <p:cNvPr id="7" name="Straight Connector 6"/>
          <p:cNvCxnSpPr>
            <a:stCxn id="3" idx="1"/>
            <a:endCxn id="3" idx="3"/>
          </p:cNvCxnSpPr>
          <p:nvPr/>
        </p:nvCxnSpPr>
        <p:spPr>
          <a:xfrm>
            <a:off x="3657600" y="1299482"/>
            <a:ext cx="935834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651321" y="1348264"/>
            <a:ext cx="1027134" cy="2456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853819" y="978932"/>
            <a:ext cx="118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Dodge Ball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215" y="1399295"/>
            <a:ext cx="881251" cy="117722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17940" y="1678488"/>
            <a:ext cx="3040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strike="sngStrike" dirty="0" err="1" smtClean="0"/>
              <a:t>kayoulu</a:t>
            </a:r>
            <a:r>
              <a:rPr lang="en-US" strike="sngStrike" dirty="0" smtClean="0"/>
              <a:t> 1</a:t>
            </a:r>
            <a:r>
              <a:rPr lang="en-US" dirty="0" smtClean="0"/>
              <a:t>): </a:t>
            </a:r>
            <a:r>
              <a:rPr lang="en-US" strike="sngStrike" dirty="0" smtClean="0"/>
              <a:t>Go Home Ami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56" y="4997562"/>
            <a:ext cx="881251" cy="117722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287925" y="5561740"/>
            <a:ext cx="11047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10xX = +0</a:t>
            </a:r>
            <a:endParaRPr lang="en-US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2779626" y="5505375"/>
            <a:ext cx="1683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Phil(</a:t>
            </a:r>
            <a:r>
              <a:rPr lang="en-US" strike="sngStrike" dirty="0" err="1" smtClean="0"/>
              <a:t>kayoulu</a:t>
            </a:r>
            <a:r>
              <a:rPr lang="en-US" strike="sngStrike" dirty="0" smtClean="0"/>
              <a:t> 1</a:t>
            </a:r>
            <a:r>
              <a:rPr lang="en-US" dirty="0" smtClean="0"/>
              <a:t>): </a:t>
            </a:r>
            <a:endParaRPr lang="en-US" dirty="0"/>
          </a:p>
        </p:txBody>
      </p:sp>
      <p:cxnSp>
        <p:nvCxnSpPr>
          <p:cNvPr id="26" name="Straight Connector 25"/>
          <p:cNvCxnSpPr>
            <a:endCxn id="13" idx="3"/>
          </p:cNvCxnSpPr>
          <p:nvPr/>
        </p:nvCxnSpPr>
        <p:spPr>
          <a:xfrm>
            <a:off x="7853819" y="1114816"/>
            <a:ext cx="1187826" cy="48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61215" y="6096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556" y="6520320"/>
            <a:ext cx="651354" cy="186101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-57567" y="6227854"/>
            <a:ext cx="1130463" cy="385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55102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4411" y="6019194"/>
            <a:ext cx="904762" cy="68571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500748" y="5851623"/>
            <a:ext cx="772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Puma </a:t>
            </a:r>
          </a:p>
          <a:p>
            <a:r>
              <a:rPr lang="en-US" dirty="0" smtClean="0"/>
              <a:t>cell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6381750" y="5459208"/>
            <a:ext cx="821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Rebok</a:t>
            </a:r>
            <a:r>
              <a:rPr lang="en-US" dirty="0" smtClean="0"/>
              <a:t> </a:t>
            </a:r>
          </a:p>
          <a:p>
            <a:r>
              <a:rPr lang="en-US" dirty="0" smtClean="0"/>
              <a:t>pump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076" y="6213233"/>
            <a:ext cx="414757" cy="414757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7439173" y="6019194"/>
            <a:ext cx="752849" cy="97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491817" y="5689623"/>
            <a:ext cx="752849" cy="97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561555" y="5851531"/>
            <a:ext cx="752849" cy="970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455562" y="5643874"/>
            <a:ext cx="33709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GOVENOUR:SWARZENEGGER</a:t>
            </a:r>
          </a:p>
          <a:p>
            <a:r>
              <a:rPr lang="en-US" dirty="0" smtClean="0"/>
              <a:t>KIDNAPPING:HOMICDE:LUX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ghocheo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twinners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koday</a:t>
            </a:r>
            <a:r>
              <a:rPr lang="en-US" strike="sngStrike" dirty="0" smtClean="0"/>
              <a:t> Tyson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4149371" y="-24621"/>
            <a:ext cx="39196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779626" y="2786641"/>
            <a:ext cx="7713114" cy="2492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8919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972" y="1563600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161" y="156360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7435804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919841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41.NAVY.PHIL(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</a:p>
          <a:p>
            <a:r>
              <a:rPr lang="en-US" sz="7200" dirty="0" smtClean="0"/>
              <a:t>WWI,WWII,KOREA,IRAQ</a:t>
            </a:r>
          </a:p>
          <a:p>
            <a:r>
              <a:rPr lang="en-US" sz="7200" dirty="0"/>
              <a:t>	</a:t>
            </a:r>
            <a:r>
              <a:rPr lang="en-US" sz="7200" dirty="0" smtClean="0"/>
              <a:t>			   </a:t>
            </a:r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LEFT</a:t>
            </a:r>
          </a:p>
          <a:p>
            <a:r>
              <a:rPr lang="en-US" sz="7200" dirty="0"/>
              <a:t>	</a:t>
            </a:r>
            <a:r>
              <a:rPr lang="en-US" sz="7200" dirty="0" smtClean="0"/>
              <a:t>			   </a:t>
            </a:r>
            <a:r>
              <a:rPr lang="en-US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RIGHT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04" y="2479256"/>
            <a:ext cx="3699510" cy="208097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304" y="4564048"/>
            <a:ext cx="2379207" cy="22939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634" y="2588555"/>
            <a:ext cx="2967146" cy="394335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1272059" y="2479256"/>
            <a:ext cx="4128280" cy="2231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29047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WMD(</a:t>
            </a:r>
            <a:r>
              <a:rPr lang="en-US" sz="1400" dirty="0" err="1" smtClean="0"/>
              <a:t>kim</a:t>
            </a:r>
            <a:r>
              <a:rPr lang="en-US" sz="1400" dirty="0" smtClean="0"/>
              <a:t>)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7713" y="2682169"/>
            <a:ext cx="2395713" cy="25542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4955" y="1165567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986163" y="2021776"/>
            <a:ext cx="2518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ATM</a:t>
            </a:r>
            <a:endParaRPr lang="en-US" sz="96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038" y="2682169"/>
            <a:ext cx="2526050" cy="3024145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 rot="20830321">
            <a:off x="6464073" y="1982192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 flipV="1">
            <a:off x="3873404" y="1345804"/>
            <a:ext cx="29184" cy="389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45" y="1093611"/>
            <a:ext cx="1558128" cy="16096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2339" y="670011"/>
            <a:ext cx="2547732" cy="160346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4174" y="1071001"/>
            <a:ext cx="1652751" cy="219651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026399" y="3174486"/>
            <a:ext cx="23455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ACH</a:t>
            </a:r>
            <a:endParaRPr lang="en-US" sz="9600" b="1" dirty="0"/>
          </a:p>
        </p:txBody>
      </p:sp>
      <p:sp>
        <p:nvSpPr>
          <p:cNvPr id="19" name="Right Arrow 18"/>
          <p:cNvSpPr/>
          <p:nvPr/>
        </p:nvSpPr>
        <p:spPr>
          <a:xfrm rot="19937664">
            <a:off x="6596961" y="2625738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642081" y="3051515"/>
            <a:ext cx="1061317" cy="447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0281322" y="2806606"/>
            <a:ext cx="737180" cy="784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8086757" y="3657454"/>
            <a:ext cx="1541337" cy="1086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 flipV="1">
            <a:off x="10520979" y="3657454"/>
            <a:ext cx="1671021" cy="430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880395" y="3977700"/>
            <a:ext cx="24432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QOS</a:t>
            </a:r>
            <a:endParaRPr lang="en-US" sz="9600" b="1" dirty="0"/>
          </a:p>
        </p:txBody>
      </p:sp>
      <p:cxnSp>
        <p:nvCxnSpPr>
          <p:cNvPr id="28" name="Straight Connector 27"/>
          <p:cNvCxnSpPr>
            <a:endCxn id="37" idx="3"/>
          </p:cNvCxnSpPr>
          <p:nvPr/>
        </p:nvCxnSpPr>
        <p:spPr>
          <a:xfrm flipV="1">
            <a:off x="536448" y="871210"/>
            <a:ext cx="520499" cy="10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07177" y="2318422"/>
            <a:ext cx="963941" cy="57465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3260" y="3098911"/>
            <a:ext cx="819970" cy="48882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786223" y="0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194955" y="218169"/>
            <a:ext cx="21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nonPoliceRTALoigcal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35" y="75308"/>
            <a:ext cx="758831" cy="60691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072896" y="5411096"/>
            <a:ext cx="11104029" cy="32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588" y="5503462"/>
            <a:ext cx="758831" cy="60691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557382" y="5648725"/>
            <a:ext cx="21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nonPoliceRTALoigcal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574370" y="6230676"/>
            <a:ext cx="21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nonPoliceRTALoigcal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07" y="6152403"/>
            <a:ext cx="758831" cy="6069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012848" y="5521648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A-to-B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039939" y="6188308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A-to-B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31038" y="5547360"/>
            <a:ext cx="23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nonPoliceContentItems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131038" y="6092964"/>
            <a:ext cx="23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nonPoliceContentItems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05" y="5454226"/>
            <a:ext cx="935332" cy="52378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05" y="6111081"/>
            <a:ext cx="935332" cy="52378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272059" y="6018057"/>
            <a:ext cx="10904866" cy="74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955536" y="2181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2023</a:t>
            </a:r>
            <a:endParaRPr lang="en-US" b="1" dirty="0"/>
          </a:p>
        </p:txBody>
      </p:sp>
      <p:sp>
        <p:nvSpPr>
          <p:cNvPr id="44" name="Rectangle 43"/>
          <p:cNvSpPr/>
          <p:nvPr/>
        </p:nvSpPr>
        <p:spPr>
          <a:xfrm>
            <a:off x="7683795" y="209968"/>
            <a:ext cx="15905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FBI:Kidnapping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89600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2330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NAVY</a:t>
            </a:r>
            <a:endParaRPr lang="en-US" sz="72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808" y="1133294"/>
            <a:ext cx="4965701" cy="529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90161" y="1563600"/>
            <a:ext cx="26212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400339" y="3001384"/>
            <a:ext cx="512781" cy="925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7573384" y="4925568"/>
            <a:ext cx="1204856" cy="105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15165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2249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NAVY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18" y="2150632"/>
            <a:ext cx="2967146" cy="3943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20" y="2150632"/>
            <a:ext cx="3571875" cy="152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9868" y="4012602"/>
            <a:ext cx="416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Roth.ibm.dmiler.poep.saint.francco</a:t>
            </a:r>
            <a:r>
              <a:rPr lang="en-US" dirty="0" smtClean="0"/>
              <a:t>.(hotel)</a:t>
            </a:r>
          </a:p>
          <a:p>
            <a:r>
              <a:rPr lang="en-US" dirty="0"/>
              <a:t>	</a:t>
            </a:r>
            <a:r>
              <a:rPr lang="en-US" dirty="0" err="1" smtClean="0"/>
              <a:t>josusas</a:t>
            </a:r>
            <a:r>
              <a:rPr lang="en-US" dirty="0" smtClean="0"/>
              <a:t> wife blond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722146" y="4475181"/>
            <a:ext cx="2581835" cy="8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79868" y="4206240"/>
            <a:ext cx="4260028" cy="39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84758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2" y="2056128"/>
            <a:ext cx="4089905" cy="3943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52" y="2056127"/>
            <a:ext cx="296714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164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27" y="5970494"/>
            <a:ext cx="879332" cy="65949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56947" y="-315226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  <a:endParaRPr lang="en-US" sz="96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16817" y="-331020"/>
            <a:ext cx="2645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97" y="917377"/>
            <a:ext cx="10742784" cy="57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733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22492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NAVY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18" y="2150632"/>
            <a:ext cx="2967146" cy="3943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20" y="2150632"/>
            <a:ext cx="3571875" cy="1524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9868" y="4012602"/>
            <a:ext cx="41628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Roth.ibm.dmiler.poep.saint.francco</a:t>
            </a:r>
            <a:r>
              <a:rPr lang="en-US" dirty="0" smtClean="0"/>
              <a:t>.(hotel)</a:t>
            </a:r>
          </a:p>
          <a:p>
            <a:r>
              <a:rPr lang="en-US" dirty="0"/>
              <a:t>	</a:t>
            </a:r>
            <a:r>
              <a:rPr lang="en-US" dirty="0" err="1" smtClean="0"/>
              <a:t>josusas</a:t>
            </a:r>
            <a:r>
              <a:rPr lang="en-US" dirty="0" smtClean="0"/>
              <a:t> wife blond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722146" y="4475181"/>
            <a:ext cx="2581835" cy="8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79868" y="4206240"/>
            <a:ext cx="4260028" cy="39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49925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0114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2" y="2056128"/>
            <a:ext cx="4089905" cy="3943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52" y="2056127"/>
            <a:ext cx="296714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766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27" y="5970494"/>
            <a:ext cx="879332" cy="65949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56947" y="-315226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  <a:endParaRPr lang="en-US" sz="96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16817" y="-331020"/>
            <a:ext cx="2645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97" y="917377"/>
            <a:ext cx="10742784" cy="57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70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272059" y="378767"/>
            <a:ext cx="5088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41.PHIL(</a:t>
            </a:r>
            <a:r>
              <a:rPr lang="en-US" sz="7200" strike="sngStrike" dirty="0" smtClean="0"/>
              <a:t>KIM</a:t>
            </a:r>
            <a:r>
              <a:rPr lang="en-US" sz="7200" dirty="0" smtClean="0"/>
              <a:t>)</a:t>
            </a:r>
            <a:endParaRPr lang="en-US" sz="7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817" y="2037247"/>
            <a:ext cx="9276190" cy="368571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15328" y="978931"/>
            <a:ext cx="2440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nonPoliceTRX.nonPolice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6280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018" y="2150632"/>
            <a:ext cx="2967146" cy="3943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20" y="2150632"/>
            <a:ext cx="35718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1756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552" y="2056128"/>
            <a:ext cx="4089905" cy="39433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952" y="2056127"/>
            <a:ext cx="2967146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55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667" y="1191686"/>
            <a:ext cx="4089905" cy="39433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0"/>
            <a:ext cx="6857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8886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0"/>
            <a:ext cx="6857999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758" y="3004185"/>
            <a:ext cx="3810000" cy="25431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373" y="978932"/>
            <a:ext cx="4229100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7788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0"/>
            <a:ext cx="6857999" cy="5143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373" y="978932"/>
            <a:ext cx="4229100" cy="1504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5793" y="2741574"/>
            <a:ext cx="4314825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2145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027" y="5970494"/>
            <a:ext cx="879332" cy="65949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05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56947" y="-315226"/>
            <a:ext cx="37753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POLICE</a:t>
            </a:r>
            <a:endParaRPr lang="en-US" sz="9600" b="1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316817" y="-331020"/>
            <a:ext cx="26452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FREE</a:t>
            </a:r>
            <a:endParaRPr lang="en-US" sz="96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97" y="917377"/>
            <a:ext cx="10742784" cy="571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7837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0" y="609600"/>
            <a:ext cx="1130438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CIVIL CODE</a:t>
            </a:r>
          </a:p>
          <a:p>
            <a:r>
              <a:rPr lang="en-US" sz="1400" dirty="0" smtClean="0"/>
              <a:t>LABOR CODE</a:t>
            </a:r>
          </a:p>
          <a:p>
            <a:r>
              <a:rPr lang="en-US" sz="1400" dirty="0" smtClean="0"/>
              <a:t>WMD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072896" y="-295364"/>
            <a:ext cx="4403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PENTAGON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46846" y="6115050"/>
            <a:ext cx="118872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138" y="935872"/>
            <a:ext cx="5579121" cy="537920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0"/>
            <a:ext cx="6857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94858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986" y="632353"/>
            <a:ext cx="2890672" cy="18193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0757" y="2198517"/>
            <a:ext cx="1953351" cy="233851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74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</a:p>
          <a:p>
            <a:r>
              <a:rPr lang="en-US" sz="1000" dirty="0" smtClean="0"/>
              <a:t>WMD(</a:t>
            </a:r>
            <a:r>
              <a:rPr lang="en-US" sz="1000" dirty="0" err="1" smtClean="0"/>
              <a:t>extorition</a:t>
            </a:r>
            <a:r>
              <a:rPr lang="en-US" sz="1000" dirty="0" smtClean="0"/>
              <a:t>)</a:t>
            </a:r>
          </a:p>
          <a:p>
            <a:r>
              <a:rPr lang="en-US" sz="1400" dirty="0" smtClean="0"/>
              <a:t>TERRORISM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sp>
        <p:nvSpPr>
          <p:cNvPr id="4" name="Rectangle 3"/>
          <p:cNvSpPr/>
          <p:nvPr/>
        </p:nvSpPr>
        <p:spPr>
          <a:xfrm>
            <a:off x="5913120" y="4925568"/>
            <a:ext cx="2084832" cy="6217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549086" y="3190439"/>
            <a:ext cx="3590925" cy="2693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1070" y="1108765"/>
            <a:ext cx="4229100" cy="15049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2895" y="2642212"/>
            <a:ext cx="4314825" cy="359092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 rot="19937664">
            <a:off x="4564603" y="2020185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0741" y="1796706"/>
            <a:ext cx="541014" cy="5768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031" y="246669"/>
            <a:ext cx="1820349" cy="222965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9896310">
            <a:off x="4954824" y="2463092"/>
            <a:ext cx="963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ATM</a:t>
            </a:r>
            <a:endParaRPr lang="en-US" sz="3200" b="1" dirty="0"/>
          </a:p>
        </p:txBody>
      </p:sp>
      <p:sp>
        <p:nvSpPr>
          <p:cNvPr id="15" name="Right Arrow 14"/>
          <p:cNvSpPr/>
          <p:nvPr/>
        </p:nvSpPr>
        <p:spPr>
          <a:xfrm rot="19937664">
            <a:off x="5027538" y="3097934"/>
            <a:ext cx="1693383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19737112">
            <a:off x="5300574" y="3523267"/>
            <a:ext cx="10843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ACH</a:t>
            </a:r>
            <a:endParaRPr lang="en-US" sz="40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01675" y="2463092"/>
            <a:ext cx="4697946" cy="4260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48347" y="2613715"/>
            <a:ext cx="3567711" cy="4486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5432375" y="4140738"/>
            <a:ext cx="244329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QOS</a:t>
            </a:r>
            <a:endParaRPr lang="en-US" sz="9600" b="1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09" y="47793"/>
            <a:ext cx="935332" cy="52378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21" y="5611873"/>
            <a:ext cx="1418502" cy="10671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602832" y="5569418"/>
            <a:ext cx="2317496" cy="11516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100047" y="5710398"/>
            <a:ext cx="359275" cy="722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 rot="16200000">
            <a:off x="5611377" y="92084"/>
            <a:ext cx="699255" cy="15060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nonPoliceContetnItems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3377780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74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</a:p>
          <a:p>
            <a:r>
              <a:rPr lang="en-US" sz="1000" dirty="0" smtClean="0"/>
              <a:t>WMD(</a:t>
            </a:r>
            <a:r>
              <a:rPr lang="en-US" sz="1000" dirty="0" err="1" smtClean="0"/>
              <a:t>extorition</a:t>
            </a:r>
            <a:r>
              <a:rPr lang="en-US" sz="1000" dirty="0" smtClean="0"/>
              <a:t>)</a:t>
            </a:r>
          </a:p>
          <a:p>
            <a:r>
              <a:rPr lang="en-US" sz="1400" dirty="0" smtClean="0"/>
              <a:t>TERRORISM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1108491" y="-295365"/>
            <a:ext cx="28360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POLICE</a:t>
            </a:r>
            <a:endParaRPr lang="en-US" sz="7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1251" y="857251"/>
            <a:ext cx="6857999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86" y="904964"/>
            <a:ext cx="4448235" cy="24910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85" y="3555906"/>
            <a:ext cx="4448235" cy="296919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1366221" y="3700631"/>
            <a:ext cx="5486400" cy="3157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165515" y="-580913"/>
            <a:ext cx="3184264" cy="731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728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72896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072896" cy="609600"/>
          </a:xfrm>
          <a:prstGeom prst="rect">
            <a:avLst/>
          </a:prstGeom>
          <a:solidFill>
            <a:srgbClr val="FC34A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51544" y="609600"/>
            <a:ext cx="107433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Kidnapping</a:t>
            </a:r>
          </a:p>
          <a:p>
            <a:r>
              <a:rPr lang="en-US" sz="1400" dirty="0" smtClean="0"/>
              <a:t>CPVA</a:t>
            </a:r>
          </a:p>
          <a:p>
            <a:r>
              <a:rPr lang="en-US" sz="1400" dirty="0" smtClean="0"/>
              <a:t>HOMICIDE</a:t>
            </a:r>
          </a:p>
          <a:p>
            <a:r>
              <a:rPr lang="en-US" sz="1000" dirty="0" smtClean="0"/>
              <a:t>WMD(</a:t>
            </a:r>
            <a:r>
              <a:rPr lang="en-US" sz="1000" dirty="0" err="1" smtClean="0"/>
              <a:t>extorition</a:t>
            </a:r>
            <a:r>
              <a:rPr lang="en-US" sz="1000" dirty="0" smtClean="0"/>
              <a:t>)</a:t>
            </a:r>
          </a:p>
          <a:p>
            <a:r>
              <a:rPr lang="en-US" sz="1400" dirty="0" smtClean="0"/>
              <a:t>TERRORISM</a:t>
            </a:r>
            <a:endParaRPr lang="en-U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880" y="857250"/>
            <a:ext cx="6857999" cy="51435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605" y="0"/>
            <a:ext cx="4448235" cy="24910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3765" y="3888803"/>
            <a:ext cx="4448235" cy="2969197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019828" y="1264501"/>
            <a:ext cx="5423215" cy="46280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437822" y="3036348"/>
            <a:ext cx="2542259" cy="14926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Walk with GOD INGO</a:t>
            </a:r>
          </a:p>
          <a:p>
            <a:pPr algn="ctr"/>
            <a:r>
              <a:rPr lang="en-US" dirty="0" smtClean="0"/>
              <a:t>Vice President of Germany </a:t>
            </a:r>
          </a:p>
          <a:p>
            <a:pPr algn="ctr"/>
            <a:r>
              <a:rPr lang="en-US" dirty="0" smtClean="0"/>
              <a:t>To Lake Tahoe to insert my penis into Infant and finger -2023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419761" y="2643780"/>
            <a:ext cx="2560320" cy="392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nonPoliceContentItem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4518212" y="3036348"/>
            <a:ext cx="2456221" cy="149262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0437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3291</Words>
  <Application>Microsoft Office PowerPoint</Application>
  <PresentationFormat>Widescreen</PresentationFormat>
  <Paragraphs>1621</Paragraphs>
  <Slides>164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164</vt:i4>
      </vt:variant>
    </vt:vector>
  </HeadingPairs>
  <TitlesOfParts>
    <vt:vector size="171" baseType="lpstr">
      <vt:lpstr>Arial</vt:lpstr>
      <vt:lpstr>Calibri</vt:lpstr>
      <vt:lpstr>Calibri Light</vt:lpstr>
      <vt:lpstr>Google Sans</vt:lpstr>
      <vt:lpstr>Open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51</cp:revision>
  <dcterms:created xsi:type="dcterms:W3CDTF">2023-03-24T13:28:25Z</dcterms:created>
  <dcterms:modified xsi:type="dcterms:W3CDTF">2023-03-24T20:37:24Z</dcterms:modified>
</cp:coreProperties>
</file>